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67" r:id="rId3"/>
    <p:sldId id="274" r:id="rId4"/>
    <p:sldId id="260" r:id="rId5"/>
    <p:sldId id="261" r:id="rId6"/>
    <p:sldId id="270" r:id="rId7"/>
    <p:sldId id="262" r:id="rId8"/>
    <p:sldId id="276" r:id="rId9"/>
    <p:sldId id="283" r:id="rId10"/>
    <p:sldId id="277" r:id="rId11"/>
    <p:sldId id="278" r:id="rId12"/>
    <p:sldId id="279" r:id="rId13"/>
    <p:sldId id="280" r:id="rId14"/>
    <p:sldId id="273" r:id="rId15"/>
    <p:sldId id="265" r:id="rId16"/>
    <p:sldId id="281" r:id="rId17"/>
    <p:sldId id="266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71" autoAdjust="0"/>
    <p:restoredTop sz="93195" autoAdjust="0"/>
  </p:normalViewPr>
  <p:slideViewPr>
    <p:cSldViewPr snapToGrid="0">
      <p:cViewPr varScale="1">
        <p:scale>
          <a:sx n="79" d="100"/>
          <a:sy n="79" d="100"/>
        </p:scale>
        <p:origin x="203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1" d="100"/>
          <a:sy n="101" d="100"/>
        </p:scale>
        <p:origin x="355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H:\BAJA_MoDIS\MexicoPMDI_dat_elt%20(1).xlsx" TargetMode="External"/><Relationship Id="rId4" Type="http://schemas.openxmlformats.org/officeDocument/2006/relationships/chartUserShapes" Target="../drawings/drawing1.xml"/><Relationship Id="rId1" Type="http://schemas.microsoft.com/office/2011/relationships/chartStyle" Target="style1.xml"/><Relationship Id="rId2" Type="http://schemas.microsoft.com/office/2011/relationships/chartColorStyle" Target="colors1.xm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Libro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936579063340278"/>
          <c:y val="0.0420724125344288"/>
          <c:w val="0.900133772217664"/>
          <c:h val="0.795656960968222"/>
        </c:manualLayout>
      </c:layout>
      <c:lineChart>
        <c:grouping val="standard"/>
        <c:varyColors val="0"/>
        <c:ser>
          <c:idx val="0"/>
          <c:order val="0"/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none"/>
          </c:marker>
          <c:cat>
            <c:numRef>
              <c:f>Sheet1!$D$1:$D$93</c:f>
              <c:numCache>
                <c:formatCode>General</c:formatCode>
                <c:ptCount val="93"/>
                <c:pt idx="0">
                  <c:v>1920.0</c:v>
                </c:pt>
                <c:pt idx="1">
                  <c:v>1921.0</c:v>
                </c:pt>
                <c:pt idx="2">
                  <c:v>1922.0</c:v>
                </c:pt>
                <c:pt idx="3">
                  <c:v>1923.0</c:v>
                </c:pt>
                <c:pt idx="4">
                  <c:v>1924.0</c:v>
                </c:pt>
                <c:pt idx="5">
                  <c:v>1925.0</c:v>
                </c:pt>
                <c:pt idx="6">
                  <c:v>1926.0</c:v>
                </c:pt>
                <c:pt idx="7">
                  <c:v>1927.0</c:v>
                </c:pt>
                <c:pt idx="8">
                  <c:v>1928.0</c:v>
                </c:pt>
                <c:pt idx="9">
                  <c:v>1929.0</c:v>
                </c:pt>
                <c:pt idx="10">
                  <c:v>1930.0</c:v>
                </c:pt>
                <c:pt idx="11">
                  <c:v>1931.0</c:v>
                </c:pt>
                <c:pt idx="12">
                  <c:v>1932.0</c:v>
                </c:pt>
                <c:pt idx="13">
                  <c:v>1933.0</c:v>
                </c:pt>
                <c:pt idx="14">
                  <c:v>1934.0</c:v>
                </c:pt>
                <c:pt idx="15">
                  <c:v>1935.0</c:v>
                </c:pt>
                <c:pt idx="16">
                  <c:v>1936.0</c:v>
                </c:pt>
                <c:pt idx="17">
                  <c:v>1937.0</c:v>
                </c:pt>
                <c:pt idx="18">
                  <c:v>1938.0</c:v>
                </c:pt>
                <c:pt idx="19">
                  <c:v>1939.0</c:v>
                </c:pt>
                <c:pt idx="20">
                  <c:v>1940.0</c:v>
                </c:pt>
                <c:pt idx="21">
                  <c:v>1941.0</c:v>
                </c:pt>
                <c:pt idx="22">
                  <c:v>1942.0</c:v>
                </c:pt>
                <c:pt idx="23">
                  <c:v>1943.0</c:v>
                </c:pt>
                <c:pt idx="24">
                  <c:v>1944.0</c:v>
                </c:pt>
                <c:pt idx="25">
                  <c:v>1945.0</c:v>
                </c:pt>
                <c:pt idx="26">
                  <c:v>1946.0</c:v>
                </c:pt>
                <c:pt idx="27">
                  <c:v>1947.0</c:v>
                </c:pt>
                <c:pt idx="28">
                  <c:v>1948.0</c:v>
                </c:pt>
                <c:pt idx="29">
                  <c:v>1949.0</c:v>
                </c:pt>
                <c:pt idx="30">
                  <c:v>1950.0</c:v>
                </c:pt>
                <c:pt idx="31">
                  <c:v>1951.0</c:v>
                </c:pt>
                <c:pt idx="32">
                  <c:v>1952.0</c:v>
                </c:pt>
                <c:pt idx="33">
                  <c:v>1953.0</c:v>
                </c:pt>
                <c:pt idx="34">
                  <c:v>1954.0</c:v>
                </c:pt>
                <c:pt idx="35">
                  <c:v>1955.0</c:v>
                </c:pt>
                <c:pt idx="36">
                  <c:v>1956.0</c:v>
                </c:pt>
                <c:pt idx="37">
                  <c:v>1957.0</c:v>
                </c:pt>
                <c:pt idx="38">
                  <c:v>1958.0</c:v>
                </c:pt>
                <c:pt idx="39">
                  <c:v>1959.0</c:v>
                </c:pt>
                <c:pt idx="40">
                  <c:v>1960.0</c:v>
                </c:pt>
                <c:pt idx="41">
                  <c:v>1961.0</c:v>
                </c:pt>
                <c:pt idx="42">
                  <c:v>1962.0</c:v>
                </c:pt>
                <c:pt idx="43">
                  <c:v>1963.0</c:v>
                </c:pt>
                <c:pt idx="44">
                  <c:v>1964.0</c:v>
                </c:pt>
                <c:pt idx="45">
                  <c:v>1965.0</c:v>
                </c:pt>
                <c:pt idx="46">
                  <c:v>1966.0</c:v>
                </c:pt>
                <c:pt idx="47">
                  <c:v>1967.0</c:v>
                </c:pt>
                <c:pt idx="48">
                  <c:v>1968.0</c:v>
                </c:pt>
                <c:pt idx="49">
                  <c:v>1969.0</c:v>
                </c:pt>
                <c:pt idx="50">
                  <c:v>1970.0</c:v>
                </c:pt>
                <c:pt idx="51">
                  <c:v>1971.0</c:v>
                </c:pt>
                <c:pt idx="52">
                  <c:v>1972.0</c:v>
                </c:pt>
                <c:pt idx="53">
                  <c:v>1973.0</c:v>
                </c:pt>
                <c:pt idx="54">
                  <c:v>1974.0</c:v>
                </c:pt>
                <c:pt idx="55">
                  <c:v>1975.0</c:v>
                </c:pt>
                <c:pt idx="56">
                  <c:v>1976.0</c:v>
                </c:pt>
                <c:pt idx="57">
                  <c:v>1977.0</c:v>
                </c:pt>
                <c:pt idx="58">
                  <c:v>1978.0</c:v>
                </c:pt>
                <c:pt idx="59">
                  <c:v>1979.0</c:v>
                </c:pt>
                <c:pt idx="60">
                  <c:v>1980.0</c:v>
                </c:pt>
                <c:pt idx="61">
                  <c:v>1981.0</c:v>
                </c:pt>
                <c:pt idx="62">
                  <c:v>1982.0</c:v>
                </c:pt>
                <c:pt idx="63">
                  <c:v>1983.0</c:v>
                </c:pt>
                <c:pt idx="64">
                  <c:v>1984.0</c:v>
                </c:pt>
                <c:pt idx="65">
                  <c:v>1985.0</c:v>
                </c:pt>
                <c:pt idx="66">
                  <c:v>1986.0</c:v>
                </c:pt>
                <c:pt idx="67">
                  <c:v>1987.0</c:v>
                </c:pt>
                <c:pt idx="68">
                  <c:v>1988.0</c:v>
                </c:pt>
                <c:pt idx="69">
                  <c:v>1989.0</c:v>
                </c:pt>
                <c:pt idx="70">
                  <c:v>1990.0</c:v>
                </c:pt>
                <c:pt idx="71">
                  <c:v>1991.0</c:v>
                </c:pt>
                <c:pt idx="72">
                  <c:v>1992.0</c:v>
                </c:pt>
                <c:pt idx="73">
                  <c:v>1993.0</c:v>
                </c:pt>
                <c:pt idx="74">
                  <c:v>1994.0</c:v>
                </c:pt>
                <c:pt idx="75">
                  <c:v>1995.0</c:v>
                </c:pt>
                <c:pt idx="76">
                  <c:v>1996.0</c:v>
                </c:pt>
                <c:pt idx="77">
                  <c:v>1997.0</c:v>
                </c:pt>
                <c:pt idx="78">
                  <c:v>1998.0</c:v>
                </c:pt>
                <c:pt idx="79">
                  <c:v>1999.0</c:v>
                </c:pt>
                <c:pt idx="80">
                  <c:v>2000.0</c:v>
                </c:pt>
                <c:pt idx="81">
                  <c:v>2001.0</c:v>
                </c:pt>
                <c:pt idx="82">
                  <c:v>2002.0</c:v>
                </c:pt>
                <c:pt idx="83">
                  <c:v>2003.0</c:v>
                </c:pt>
                <c:pt idx="84">
                  <c:v>2004.0</c:v>
                </c:pt>
                <c:pt idx="85">
                  <c:v>2005.0</c:v>
                </c:pt>
                <c:pt idx="86">
                  <c:v>2006.0</c:v>
                </c:pt>
                <c:pt idx="87">
                  <c:v>2007.0</c:v>
                </c:pt>
                <c:pt idx="88">
                  <c:v>2008.0</c:v>
                </c:pt>
                <c:pt idx="89">
                  <c:v>2009.0</c:v>
                </c:pt>
                <c:pt idx="90">
                  <c:v>2010.0</c:v>
                </c:pt>
                <c:pt idx="91">
                  <c:v>2011.0</c:v>
                </c:pt>
                <c:pt idx="92">
                  <c:v>2012.0</c:v>
                </c:pt>
              </c:numCache>
            </c:numRef>
          </c:cat>
          <c:val>
            <c:numRef>
              <c:f>Sheet1!$Q$1:$Q$93</c:f>
              <c:numCache>
                <c:formatCode>General</c:formatCode>
                <c:ptCount val="93"/>
                <c:pt idx="0">
                  <c:v>4.855833333333333</c:v>
                </c:pt>
                <c:pt idx="1">
                  <c:v>-2.422499999999999</c:v>
                </c:pt>
                <c:pt idx="2">
                  <c:v>-3.165</c:v>
                </c:pt>
                <c:pt idx="3">
                  <c:v>-1.21</c:v>
                </c:pt>
                <c:pt idx="4">
                  <c:v>5.465833333333333</c:v>
                </c:pt>
                <c:pt idx="5">
                  <c:v>-1.500833333333333</c:v>
                </c:pt>
                <c:pt idx="6">
                  <c:v>-1.064166666666667</c:v>
                </c:pt>
                <c:pt idx="7">
                  <c:v>-1.2875</c:v>
                </c:pt>
                <c:pt idx="8">
                  <c:v>-0.16</c:v>
                </c:pt>
                <c:pt idx="9">
                  <c:v>-0.0458333333333333</c:v>
                </c:pt>
                <c:pt idx="10">
                  <c:v>0.674166666666666</c:v>
                </c:pt>
                <c:pt idx="11">
                  <c:v>0.485833333333333</c:v>
                </c:pt>
                <c:pt idx="12">
                  <c:v>-0.66</c:v>
                </c:pt>
                <c:pt idx="13">
                  <c:v>-1.0475</c:v>
                </c:pt>
                <c:pt idx="14">
                  <c:v>-2.059166666666667</c:v>
                </c:pt>
                <c:pt idx="15">
                  <c:v>7.651666666666667</c:v>
                </c:pt>
                <c:pt idx="16">
                  <c:v>5.514166666666664</c:v>
                </c:pt>
                <c:pt idx="17">
                  <c:v>-1.173333333333334</c:v>
                </c:pt>
                <c:pt idx="18">
                  <c:v>-0.235833333333333</c:v>
                </c:pt>
                <c:pt idx="19">
                  <c:v>2.641666666666667</c:v>
                </c:pt>
                <c:pt idx="20">
                  <c:v>0.848333333333333</c:v>
                </c:pt>
                <c:pt idx="21">
                  <c:v>1.360833333333333</c:v>
                </c:pt>
                <c:pt idx="22">
                  <c:v>5.325833333333333</c:v>
                </c:pt>
                <c:pt idx="23">
                  <c:v>6.895833333333333</c:v>
                </c:pt>
                <c:pt idx="24">
                  <c:v>8.477500000000002</c:v>
                </c:pt>
                <c:pt idx="25">
                  <c:v>-1.978333333333333</c:v>
                </c:pt>
                <c:pt idx="26">
                  <c:v>-1.811666666666667</c:v>
                </c:pt>
                <c:pt idx="27">
                  <c:v>-1.395833333333333</c:v>
                </c:pt>
                <c:pt idx="28">
                  <c:v>0.0391666666666669</c:v>
                </c:pt>
                <c:pt idx="29">
                  <c:v>9.330833333333332</c:v>
                </c:pt>
                <c:pt idx="30">
                  <c:v>0.950833333333333</c:v>
                </c:pt>
                <c:pt idx="31">
                  <c:v>-0.8125</c:v>
                </c:pt>
                <c:pt idx="32">
                  <c:v>0.693333333333333</c:v>
                </c:pt>
                <c:pt idx="33">
                  <c:v>-1.414166666666667</c:v>
                </c:pt>
                <c:pt idx="34">
                  <c:v>-1.374166666666666</c:v>
                </c:pt>
                <c:pt idx="35">
                  <c:v>-0.165833333333333</c:v>
                </c:pt>
                <c:pt idx="36">
                  <c:v>-0.00666666666666656</c:v>
                </c:pt>
                <c:pt idx="37">
                  <c:v>-1.236666666666667</c:v>
                </c:pt>
                <c:pt idx="38">
                  <c:v>0.4575</c:v>
                </c:pt>
                <c:pt idx="39">
                  <c:v>-0.0425</c:v>
                </c:pt>
                <c:pt idx="40">
                  <c:v>2.778333333333333</c:v>
                </c:pt>
                <c:pt idx="41">
                  <c:v>-1.845</c:v>
                </c:pt>
                <c:pt idx="42">
                  <c:v>-2.157499999999999</c:v>
                </c:pt>
                <c:pt idx="43">
                  <c:v>-2.435</c:v>
                </c:pt>
                <c:pt idx="44">
                  <c:v>-2.341666666666665</c:v>
                </c:pt>
                <c:pt idx="45">
                  <c:v>-1.408333333333333</c:v>
                </c:pt>
                <c:pt idx="46">
                  <c:v>-0.0958333333333333</c:v>
                </c:pt>
                <c:pt idx="47">
                  <c:v>-1.315833333333333</c:v>
                </c:pt>
                <c:pt idx="48">
                  <c:v>0.751666666666667</c:v>
                </c:pt>
                <c:pt idx="49">
                  <c:v>-2.521666666666666</c:v>
                </c:pt>
                <c:pt idx="50">
                  <c:v>-2.465833333333333</c:v>
                </c:pt>
                <c:pt idx="51">
                  <c:v>-2.724166666666667</c:v>
                </c:pt>
                <c:pt idx="52">
                  <c:v>0.86</c:v>
                </c:pt>
                <c:pt idx="53">
                  <c:v>2.344166666666667</c:v>
                </c:pt>
                <c:pt idx="54">
                  <c:v>-0.954166666666667</c:v>
                </c:pt>
                <c:pt idx="55">
                  <c:v>0.188333333333333</c:v>
                </c:pt>
                <c:pt idx="56">
                  <c:v>1.294166666666667</c:v>
                </c:pt>
                <c:pt idx="57">
                  <c:v>3.737500000000001</c:v>
                </c:pt>
                <c:pt idx="58">
                  <c:v>-2.19</c:v>
                </c:pt>
                <c:pt idx="59">
                  <c:v>0.895833333333333</c:v>
                </c:pt>
                <c:pt idx="60">
                  <c:v>-2.220833333333333</c:v>
                </c:pt>
                <c:pt idx="61">
                  <c:v>2.2175</c:v>
                </c:pt>
                <c:pt idx="62">
                  <c:v>0.9825</c:v>
                </c:pt>
                <c:pt idx="63">
                  <c:v>4.03333333333334</c:v>
                </c:pt>
                <c:pt idx="64">
                  <c:v>4.223333333333338</c:v>
                </c:pt>
                <c:pt idx="65">
                  <c:v>1.4475</c:v>
                </c:pt>
                <c:pt idx="66">
                  <c:v>-0.525833333333333</c:v>
                </c:pt>
                <c:pt idx="67">
                  <c:v>-0.680833333333333</c:v>
                </c:pt>
                <c:pt idx="68">
                  <c:v>-2.745</c:v>
                </c:pt>
                <c:pt idx="69">
                  <c:v>1.489166666666666</c:v>
                </c:pt>
                <c:pt idx="70">
                  <c:v>-0.0291666666666667</c:v>
                </c:pt>
                <c:pt idx="71">
                  <c:v>0.135</c:v>
                </c:pt>
                <c:pt idx="72">
                  <c:v>0.525833333333333</c:v>
                </c:pt>
                <c:pt idx="73">
                  <c:v>0.25</c:v>
                </c:pt>
                <c:pt idx="74">
                  <c:v>-0.611666666666667</c:v>
                </c:pt>
                <c:pt idx="75">
                  <c:v>0.12</c:v>
                </c:pt>
                <c:pt idx="76">
                  <c:v>-1.0525</c:v>
                </c:pt>
                <c:pt idx="77">
                  <c:v>-0.691666666666667</c:v>
                </c:pt>
                <c:pt idx="78">
                  <c:v>0.143333333333333</c:v>
                </c:pt>
                <c:pt idx="79">
                  <c:v>-1.8675</c:v>
                </c:pt>
                <c:pt idx="80">
                  <c:v>-2.830833333333333</c:v>
                </c:pt>
                <c:pt idx="81">
                  <c:v>0.609166666666666</c:v>
                </c:pt>
                <c:pt idx="82">
                  <c:v>0.788333333333333</c:v>
                </c:pt>
                <c:pt idx="83">
                  <c:v>0.173333333333333</c:v>
                </c:pt>
                <c:pt idx="84">
                  <c:v>1.4125</c:v>
                </c:pt>
                <c:pt idx="85">
                  <c:v>-0.169166666666667</c:v>
                </c:pt>
                <c:pt idx="86">
                  <c:v>-1.166666666666667</c:v>
                </c:pt>
                <c:pt idx="87">
                  <c:v>-1.554166666666667</c:v>
                </c:pt>
                <c:pt idx="88">
                  <c:v>-1.806666666666666</c:v>
                </c:pt>
                <c:pt idx="89">
                  <c:v>-1.21</c:v>
                </c:pt>
                <c:pt idx="90">
                  <c:v>-1.921666666666666</c:v>
                </c:pt>
                <c:pt idx="91">
                  <c:v>-3.5425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smooth val="0"/>
        <c:axId val="-2099454448"/>
        <c:axId val="-2099469440"/>
      </c:lineChart>
      <c:dateAx>
        <c:axId val="-20994544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Year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low"/>
        <c:spPr>
          <a:noFill/>
          <a:ln w="12700" cap="flat" cmpd="sng" algn="ctr">
            <a:solidFill>
              <a:schemeClr val="l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9469440"/>
        <c:crosses val="autoZero"/>
        <c:auto val="0"/>
        <c:lblOffset val="100"/>
        <c:baseTimeUnit val="days"/>
      </c:dateAx>
      <c:valAx>
        <c:axId val="-209946944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PMDI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9454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gradFill>
              <a:gsLst>
                <a:gs pos="0">
                  <a:schemeClr val="accent1"/>
                </a:gs>
                <a:gs pos="100000">
                  <a:schemeClr val="accent1">
                    <a:lumMod val="84000"/>
                  </a:schemeClr>
                </a:gs>
              </a:gsLst>
              <a:lin ang="5400000" scaled="1"/>
            </a:gradFill>
            <a:ln>
              <a:noFill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30" b="1" i="0" u="none" strike="noStrike" kern="1200" baseline="0">
                    <a:ln>
                      <a:noFill/>
                    </a:ln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trendline>
            <c:spPr>
              <a:ln w="19050" cap="rnd">
                <a:solidFill>
                  <a:schemeClr val="tx1"/>
                </a:solidFill>
                <a:prstDash val="solid"/>
              </a:ln>
              <a:effectLst/>
            </c:spPr>
            <c:trendlineType val="exp"/>
            <c:dispRSqr val="0"/>
            <c:dispEq val="0"/>
          </c:trendline>
          <c:cat>
            <c:strRef>
              <c:f>Hoja1!$B$2:$B$17</c:f>
              <c:strCache>
                <c:ptCount val="16"/>
                <c:pt idx="0">
                  <c:v>1895</c:v>
                </c:pt>
                <c:pt idx="1">
                  <c:v>1900</c:v>
                </c:pt>
                <c:pt idx="2">
                  <c:v>1910</c:v>
                </c:pt>
                <c:pt idx="3">
                  <c:v>1920</c:v>
                </c:pt>
                <c:pt idx="4">
                  <c:v>1930</c:v>
                </c:pt>
                <c:pt idx="5">
                  <c:v>1940</c:v>
                </c:pt>
                <c:pt idx="6">
                  <c:v>1950</c:v>
                </c:pt>
                <c:pt idx="7">
                  <c:v>1960</c:v>
                </c:pt>
                <c:pt idx="8">
                  <c:v>1970</c:v>
                </c:pt>
                <c:pt idx="9">
                  <c:v>1980</c:v>
                </c:pt>
                <c:pt idx="10">
                  <c:v>1990</c:v>
                </c:pt>
                <c:pt idx="11">
                  <c:v>1995</c:v>
                </c:pt>
                <c:pt idx="12">
                  <c:v>2000</c:v>
                </c:pt>
                <c:pt idx="13">
                  <c:v>2005</c:v>
                </c:pt>
                <c:pt idx="14">
                  <c:v>2010</c:v>
                </c:pt>
                <c:pt idx="15">
                  <c:v>2015 (est.)</c:v>
                </c:pt>
              </c:strCache>
            </c:strRef>
          </c:cat>
          <c:val>
            <c:numRef>
              <c:f>Hoja1!$C$2:$C$17</c:f>
              <c:numCache>
                <c:formatCode>General</c:formatCode>
                <c:ptCount val="16"/>
                <c:pt idx="0">
                  <c:v>42875.0</c:v>
                </c:pt>
                <c:pt idx="1">
                  <c:v>40041.0</c:v>
                </c:pt>
                <c:pt idx="2">
                  <c:v>42512.0</c:v>
                </c:pt>
                <c:pt idx="3">
                  <c:v>39294.0</c:v>
                </c:pt>
                <c:pt idx="4">
                  <c:v>47089.0</c:v>
                </c:pt>
                <c:pt idx="5">
                  <c:v>51471.0</c:v>
                </c:pt>
                <c:pt idx="6">
                  <c:v>60864.0</c:v>
                </c:pt>
                <c:pt idx="7">
                  <c:v>81594.0</c:v>
                </c:pt>
                <c:pt idx="8">
                  <c:v>128019.0</c:v>
                </c:pt>
                <c:pt idx="9">
                  <c:v>215139.0</c:v>
                </c:pt>
                <c:pt idx="10">
                  <c:v>317764.0</c:v>
                </c:pt>
                <c:pt idx="11">
                  <c:v>375494.0</c:v>
                </c:pt>
                <c:pt idx="12">
                  <c:v>424041.0</c:v>
                </c:pt>
                <c:pt idx="13">
                  <c:v>512170.0</c:v>
                </c:pt>
                <c:pt idx="14">
                  <c:v>637026.0</c:v>
                </c:pt>
                <c:pt idx="15">
                  <c:v>763929.0</c:v>
                </c:pt>
              </c:numCache>
            </c:numRef>
          </c:val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271"/>
        <c:axId val="2127572416"/>
        <c:axId val="-2116510768"/>
      </c:barChart>
      <c:catAx>
        <c:axId val="2127572416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effectLst/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6510768"/>
        <c:crosses val="autoZero"/>
        <c:auto val="1"/>
        <c:lblAlgn val="ctr"/>
        <c:lblOffset val="100"/>
        <c:noMultiLvlLbl val="0"/>
      </c:catAx>
      <c:valAx>
        <c:axId val="-2116510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27572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lt1"/>
        </a:gs>
        <a:gs pos="68000">
          <a:schemeClr val="lt1">
            <a:lumMod val="85000"/>
          </a:schemeClr>
        </a:gs>
        <a:gs pos="100000">
          <a:schemeClr val="lt1"/>
        </a:gs>
      </a:gsLst>
      <a:lin ang="5400000" scaled="1"/>
      <a:tileRect/>
    </a:gra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29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/>
        </a:solidFill>
        <a:round/>
      </a:ln>
    </cs:spPr>
    <cs:defRPr sz="1197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4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>
      <a:effectLst/>
    </cs:defRPr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lt1"/>
          </a:gs>
          <a:gs pos="68000">
            <a:schemeClr val="lt1">
              <a:lumMod val="85000"/>
            </a:schemeClr>
          </a:gs>
          <a:gs pos="100000">
            <a:schemeClr val="lt1"/>
          </a:gs>
        </a:gsLst>
        <a:lin ang="5400000" scaled="1"/>
        <a:tileRect/>
      </a:gra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spPr/>
    <cs:defRPr sz="1330" b="1" i="0" u="none" strike="noStrike" kern="1200" baseline="0"/>
  </cs:dataLabel>
  <cs:dataLabelCallout>
    <cs:lnRef idx="0"/>
    <cs:fillRef idx="0"/>
    <cs:effectRef idx="0"/>
    <cs:fontRef idx="minor">
      <a:schemeClr val="lt1"/>
    </cs:fontRef>
    <cs:spPr>
      <a:solidFill>
        <a:schemeClr val="dk1">
          <a:lumMod val="65000"/>
          <a:lumOff val="35000"/>
          <a:alpha val="75000"/>
        </a:schemeClr>
      </a:solidFill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gradFill>
          <a:gsLst>
            <a:gs pos="0">
              <a:schemeClr val="phClr"/>
            </a:gs>
            <a:gs pos="100000">
              <a:schemeClr val="phClr">
                <a:lumMod val="84000"/>
              </a:schemeClr>
            </a:gs>
          </a:gsLst>
          <a:lin ang="5400000" scaled="1"/>
        </a:gra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gradFill>
        <a:gsLst>
          <a:gs pos="0">
            <a:schemeClr val="phClr"/>
          </a:gs>
          <a:gs pos="100000">
            <a:schemeClr val="phClr">
              <a:lumMod val="84000"/>
            </a:schemeClr>
          </a:gs>
        </a:gsLst>
        <a:lin ang="5400000" scaled="1"/>
      </a:gradFill>
      <a:effectLst>
        <a:outerShdw blurRad="76200" dir="18900000" sy="23000" kx="-1200000" algn="bl" rotWithShape="0">
          <a:prstClr val="black">
            <a:alpha val="20000"/>
          </a:prstClr>
        </a:outerShdw>
      </a:effectLst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>
        <a:solidFill>
          <a:schemeClr val="dk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dk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dk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dk1">
            <a:lumMod val="50000"/>
            <a:lumOff val="50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kern="1200">
      <a:effectLst/>
    </cs:defRPr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dk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006EE5-9216-9F4C-8C29-8D5F55999A09}" type="doc">
      <dgm:prSet loTypeId="urn:microsoft.com/office/officeart/2005/8/layout/venn1" loCatId="" qsTypeId="urn:microsoft.com/office/officeart/2005/8/quickstyle/simple4" qsCatId="simple" csTypeId="urn:microsoft.com/office/officeart/2005/8/colors/accent1_2" csCatId="accent1" phldr="1"/>
      <dgm:spPr/>
    </dgm:pt>
    <dgm:pt modelId="{908AEA17-60F2-894C-9407-A777D10CE315}" type="pres">
      <dgm:prSet presAssocID="{C8006EE5-9216-9F4C-8C29-8D5F55999A09}" presName="compositeShape" presStyleCnt="0">
        <dgm:presLayoutVars>
          <dgm:chMax val="7"/>
          <dgm:dir/>
          <dgm:resizeHandles val="exact"/>
        </dgm:presLayoutVars>
      </dgm:prSet>
      <dgm:spPr/>
    </dgm:pt>
  </dgm:ptLst>
  <dgm:cxnLst>
    <dgm:cxn modelId="{18C322B9-78F4-094C-9EBC-C7D35083D11E}" type="presOf" srcId="{C8006EE5-9216-9F4C-8C29-8D5F55999A09}" destId="{908AEA17-60F2-894C-9407-A777D10CE315}" srcOrd="0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BC0DED-F1E0-47D2-B003-34F8AC40F4F9}" type="doc">
      <dgm:prSet loTypeId="urn:microsoft.com/office/officeart/2005/8/layout/chevron2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E65E7ED8-0A9D-4C76-98BB-7FFCF8D0F258}">
      <dgm:prSet phldrT="[Text]" custT="1"/>
      <dgm:spPr/>
      <dgm:t>
        <a:bodyPr/>
        <a:lstStyle/>
        <a:p>
          <a:r>
            <a:rPr lang="en-US" sz="1400" dirty="0" smtClean="0"/>
            <a:t>pre-</a:t>
          </a:r>
        </a:p>
        <a:p>
          <a:r>
            <a:rPr lang="en-US" sz="1400" dirty="0" smtClean="0"/>
            <a:t>1960s</a:t>
          </a:r>
          <a:endParaRPr lang="en-US" sz="1400" dirty="0"/>
        </a:p>
      </dgm:t>
    </dgm:pt>
    <dgm:pt modelId="{06FD7FB3-7CE3-4AAD-A549-2F6DA601B100}" type="parTrans" cxnId="{B2CC00E6-D204-49F2-8652-3A60AD251A76}">
      <dgm:prSet/>
      <dgm:spPr/>
      <dgm:t>
        <a:bodyPr/>
        <a:lstStyle/>
        <a:p>
          <a:endParaRPr lang="en-US"/>
        </a:p>
      </dgm:t>
    </dgm:pt>
    <dgm:pt modelId="{DC988293-95AE-442E-A2C7-0DF9BB1A11EC}" type="sibTrans" cxnId="{B2CC00E6-D204-49F2-8652-3A60AD251A76}">
      <dgm:prSet/>
      <dgm:spPr/>
      <dgm:t>
        <a:bodyPr/>
        <a:lstStyle/>
        <a:p>
          <a:endParaRPr lang="en-US"/>
        </a:p>
      </dgm:t>
    </dgm:pt>
    <dgm:pt modelId="{E6EAB50F-7CBB-4FF8-A724-77234C240163}">
      <dgm:prSet phldrT="[Text]" custT="1"/>
      <dgm:spPr/>
      <dgm:t>
        <a:bodyPr/>
        <a:lstStyle/>
        <a:p>
          <a:r>
            <a:rPr lang="en-US" sz="1400" dirty="0" smtClean="0"/>
            <a:t>1970s</a:t>
          </a:r>
          <a:endParaRPr lang="en-US" sz="1400" dirty="0"/>
        </a:p>
      </dgm:t>
    </dgm:pt>
    <dgm:pt modelId="{4FC340C3-0616-4092-9357-77E9C14C31DE}" type="parTrans" cxnId="{63773B55-EE0B-4E95-9842-B8A7C8E6B9CF}">
      <dgm:prSet/>
      <dgm:spPr/>
      <dgm:t>
        <a:bodyPr/>
        <a:lstStyle/>
        <a:p>
          <a:endParaRPr lang="en-US"/>
        </a:p>
      </dgm:t>
    </dgm:pt>
    <dgm:pt modelId="{3BE584A0-6BB6-4A9C-B7D0-894D42737282}" type="sibTrans" cxnId="{63773B55-EE0B-4E95-9842-B8A7C8E6B9CF}">
      <dgm:prSet/>
      <dgm:spPr/>
      <dgm:t>
        <a:bodyPr/>
        <a:lstStyle/>
        <a:p>
          <a:endParaRPr lang="en-US"/>
        </a:p>
      </dgm:t>
    </dgm:pt>
    <dgm:pt modelId="{4333833C-881A-4C9C-8632-4BF7E06D1E29}">
      <dgm:prSet phldrT="[Text]" custT="1"/>
      <dgm:spPr/>
      <dgm:t>
        <a:bodyPr/>
        <a:lstStyle/>
        <a:p>
          <a:r>
            <a:rPr lang="en-US" sz="1400" dirty="0" smtClean="0"/>
            <a:t>1980s</a:t>
          </a:r>
          <a:endParaRPr lang="en-US" sz="1400" dirty="0"/>
        </a:p>
      </dgm:t>
    </dgm:pt>
    <dgm:pt modelId="{EB849C5B-372F-4385-9AF9-72850DD4AD6A}" type="parTrans" cxnId="{554C4368-28B2-48D3-9382-40B6241AE4FB}">
      <dgm:prSet/>
      <dgm:spPr/>
      <dgm:t>
        <a:bodyPr/>
        <a:lstStyle/>
        <a:p>
          <a:endParaRPr lang="en-US"/>
        </a:p>
      </dgm:t>
    </dgm:pt>
    <dgm:pt modelId="{4FF6E90A-149B-460B-A675-9BE363E50D0B}" type="sibTrans" cxnId="{554C4368-28B2-48D3-9382-40B6241AE4FB}">
      <dgm:prSet/>
      <dgm:spPr/>
      <dgm:t>
        <a:bodyPr/>
        <a:lstStyle/>
        <a:p>
          <a:endParaRPr lang="en-US"/>
        </a:p>
      </dgm:t>
    </dgm:pt>
    <dgm:pt modelId="{EDDFDB19-F2F8-4A6D-B2D6-37EE155B9F3F}">
      <dgm:prSet custT="1"/>
      <dgm:spPr/>
      <dgm:t>
        <a:bodyPr/>
        <a:lstStyle/>
        <a:p>
          <a:r>
            <a:rPr lang="en-US" sz="1400" dirty="0" smtClean="0"/>
            <a:t>1990s</a:t>
          </a:r>
          <a:endParaRPr lang="en-US" sz="1400" dirty="0"/>
        </a:p>
      </dgm:t>
    </dgm:pt>
    <dgm:pt modelId="{CE629F19-BA2D-4BF2-ADA2-9E7F8392BAB0}" type="parTrans" cxnId="{41DEEC3F-AA23-4ECD-9E11-90DB71DA4758}">
      <dgm:prSet/>
      <dgm:spPr/>
      <dgm:t>
        <a:bodyPr/>
        <a:lstStyle/>
        <a:p>
          <a:endParaRPr lang="en-US"/>
        </a:p>
      </dgm:t>
    </dgm:pt>
    <dgm:pt modelId="{1DFE528B-B12B-4E1A-AF2A-7F69B51C3B18}" type="sibTrans" cxnId="{41DEEC3F-AA23-4ECD-9E11-90DB71DA4758}">
      <dgm:prSet/>
      <dgm:spPr/>
      <dgm:t>
        <a:bodyPr/>
        <a:lstStyle/>
        <a:p>
          <a:endParaRPr lang="en-US"/>
        </a:p>
      </dgm:t>
    </dgm:pt>
    <dgm:pt modelId="{F867DDDA-372F-40B5-8621-C049494B6F69}">
      <dgm:prSet custT="1"/>
      <dgm:spPr/>
      <dgm:t>
        <a:bodyPr/>
        <a:lstStyle/>
        <a:p>
          <a:r>
            <a:rPr lang="en-US" sz="900" dirty="0" smtClean="0"/>
            <a:t>Early </a:t>
          </a:r>
          <a:r>
            <a:rPr lang="en-US" sz="1200" dirty="0" smtClean="0"/>
            <a:t>2000s</a:t>
          </a:r>
          <a:endParaRPr lang="en-US" sz="1200" dirty="0"/>
        </a:p>
      </dgm:t>
    </dgm:pt>
    <dgm:pt modelId="{0A091FDA-3042-4278-93AD-A4FD70132416}" type="parTrans" cxnId="{35D08A0F-75A9-4FDD-BE34-A39D9A5EE53E}">
      <dgm:prSet/>
      <dgm:spPr/>
      <dgm:t>
        <a:bodyPr/>
        <a:lstStyle/>
        <a:p>
          <a:endParaRPr lang="en-US"/>
        </a:p>
      </dgm:t>
    </dgm:pt>
    <dgm:pt modelId="{5972D7A4-5431-4E91-8EA6-2B47CE073510}" type="sibTrans" cxnId="{35D08A0F-75A9-4FDD-BE34-A39D9A5EE53E}">
      <dgm:prSet/>
      <dgm:spPr/>
      <dgm:t>
        <a:bodyPr/>
        <a:lstStyle/>
        <a:p>
          <a:endParaRPr lang="en-US"/>
        </a:p>
      </dgm:t>
    </dgm:pt>
    <dgm:pt modelId="{D8BCEFCA-D32C-4169-AB3C-69F76078D8B2}">
      <dgm:prSet custT="1"/>
      <dgm:spPr/>
      <dgm:t>
        <a:bodyPr/>
        <a:lstStyle/>
        <a:p>
          <a:r>
            <a:rPr lang="en-US" sz="1400" dirty="0" smtClean="0"/>
            <a:t>present</a:t>
          </a:r>
          <a:endParaRPr lang="en-US" sz="1400" dirty="0"/>
        </a:p>
      </dgm:t>
    </dgm:pt>
    <dgm:pt modelId="{8A1ADD7D-0866-4950-A8DF-932E6E640A52}" type="parTrans" cxnId="{6897F4C6-61EA-4C10-811E-D0DA261A8B09}">
      <dgm:prSet/>
      <dgm:spPr/>
      <dgm:t>
        <a:bodyPr/>
        <a:lstStyle/>
        <a:p>
          <a:endParaRPr lang="en-US"/>
        </a:p>
      </dgm:t>
    </dgm:pt>
    <dgm:pt modelId="{55CE2C01-DD04-4D2B-996E-2573D958A28C}" type="sibTrans" cxnId="{6897F4C6-61EA-4C10-811E-D0DA261A8B09}">
      <dgm:prSet/>
      <dgm:spPr/>
      <dgm:t>
        <a:bodyPr/>
        <a:lstStyle/>
        <a:p>
          <a:endParaRPr lang="en-US"/>
        </a:p>
      </dgm:t>
    </dgm:pt>
    <dgm:pt modelId="{005A94F8-2120-44B5-9B8E-A4F4C9CC1F66}">
      <dgm:prSet custT="1"/>
      <dgm:spPr/>
      <dgm:t>
        <a:bodyPr/>
        <a:lstStyle/>
        <a:p>
          <a:r>
            <a:rPr lang="en-US" sz="1400" dirty="0" smtClean="0"/>
            <a:t>Saltwater intrusion		Switch to public services		 1</a:t>
          </a:r>
          <a:r>
            <a:rPr lang="en-US" sz="1400" baseline="30000" dirty="0" smtClean="0"/>
            <a:t>st</a:t>
          </a:r>
          <a:r>
            <a:rPr lang="en-US" sz="1400" dirty="0" smtClean="0"/>
            <a:t> sewer pipes installed</a:t>
          </a:r>
          <a:endParaRPr lang="en-US" sz="1400" dirty="0"/>
        </a:p>
      </dgm:t>
    </dgm:pt>
    <dgm:pt modelId="{F205A3D2-1479-4CFF-8EB8-7863B2E32FA7}" type="parTrans" cxnId="{7B871C9C-17DA-4D24-972D-B2CE5CDADBAF}">
      <dgm:prSet/>
      <dgm:spPr/>
      <dgm:t>
        <a:bodyPr/>
        <a:lstStyle/>
        <a:p>
          <a:endParaRPr lang="en-US"/>
        </a:p>
      </dgm:t>
    </dgm:pt>
    <dgm:pt modelId="{F03B032E-AD11-4593-B221-25BA7AC086DC}" type="sibTrans" cxnId="{7B871C9C-17DA-4D24-972D-B2CE5CDADBAF}">
      <dgm:prSet/>
      <dgm:spPr/>
      <dgm:t>
        <a:bodyPr/>
        <a:lstStyle/>
        <a:p>
          <a:endParaRPr lang="en-US"/>
        </a:p>
      </dgm:t>
    </dgm:pt>
    <dgm:pt modelId="{149FCAB5-7E25-4130-8489-126A44BB1567}">
      <dgm:prSet custT="1"/>
      <dgm:spPr/>
      <dgm:t>
        <a:bodyPr/>
        <a:lstStyle/>
        <a:p>
          <a:r>
            <a:rPr lang="en-US" sz="1400" dirty="0" smtClean="0"/>
            <a:t>State Water Plan passed			Sanitation decentralized to municipalities					Wells moved further inland		Urban sewer expansion reaches 86%</a:t>
          </a:r>
          <a:endParaRPr lang="en-US" sz="1400" dirty="0"/>
        </a:p>
      </dgm:t>
    </dgm:pt>
    <dgm:pt modelId="{AB3F45E9-5A36-4989-80EA-58CBB79908D0}" type="parTrans" cxnId="{92DFAA5F-F5D6-4C58-8794-607CDA689A37}">
      <dgm:prSet/>
      <dgm:spPr/>
      <dgm:t>
        <a:bodyPr/>
        <a:lstStyle/>
        <a:p>
          <a:endParaRPr lang="en-US"/>
        </a:p>
      </dgm:t>
    </dgm:pt>
    <dgm:pt modelId="{E98C19D7-DF6E-4731-BE7C-D8359B639A3D}" type="sibTrans" cxnId="{92DFAA5F-F5D6-4C58-8794-607CDA689A37}">
      <dgm:prSet/>
      <dgm:spPr/>
      <dgm:t>
        <a:bodyPr/>
        <a:lstStyle/>
        <a:p>
          <a:endParaRPr lang="en-US"/>
        </a:p>
      </dgm:t>
    </dgm:pt>
    <dgm:pt modelId="{A5934E7A-D874-4E8D-A319-CA0E6C206922}">
      <dgm:prSet custT="1"/>
      <dgm:spPr/>
      <dgm:t>
        <a:bodyPr/>
        <a:lstStyle/>
        <a:p>
          <a:r>
            <a:rPr lang="en-US" sz="1400" dirty="0" smtClean="0"/>
            <a:t>National Water Quality regulations passed	1</a:t>
          </a:r>
          <a:r>
            <a:rPr lang="en-US" sz="1400" baseline="30000" dirty="0" smtClean="0"/>
            <a:t>st</a:t>
          </a:r>
          <a:r>
            <a:rPr lang="en-US" sz="1400" dirty="0" smtClean="0"/>
            <a:t> greywater treatment plant built	</a:t>
          </a:r>
        </a:p>
        <a:p>
          <a:r>
            <a:rPr lang="en-US" sz="1400" dirty="0" smtClean="0"/>
            <a:t>					NAFTA passed</a:t>
          </a:r>
          <a:endParaRPr lang="en-US" sz="1400" dirty="0"/>
        </a:p>
      </dgm:t>
    </dgm:pt>
    <dgm:pt modelId="{573277D9-8B97-4D5D-BB6E-74B8D670E6AE}" type="parTrans" cxnId="{47489E26-F17D-4900-95DD-6CFF0D487E6F}">
      <dgm:prSet/>
      <dgm:spPr/>
      <dgm:t>
        <a:bodyPr/>
        <a:lstStyle/>
        <a:p>
          <a:endParaRPr lang="en-US"/>
        </a:p>
      </dgm:t>
    </dgm:pt>
    <dgm:pt modelId="{643A0CF2-0D46-433D-A371-588772FC24A4}" type="sibTrans" cxnId="{47489E26-F17D-4900-95DD-6CFF0D487E6F}">
      <dgm:prSet/>
      <dgm:spPr/>
      <dgm:t>
        <a:bodyPr/>
        <a:lstStyle/>
        <a:p>
          <a:endParaRPr lang="en-US"/>
        </a:p>
      </dgm:t>
    </dgm:pt>
    <dgm:pt modelId="{B9DC3CE1-B387-44C8-93D8-197A847B6A07}">
      <dgm:prSet custT="1"/>
      <dgm:spPr/>
      <dgm:t>
        <a:bodyPr/>
        <a:lstStyle/>
        <a:p>
          <a:r>
            <a:rPr lang="en-US" sz="1400" dirty="0" smtClean="0"/>
            <a:t>Federal funds disbursed for drought	Municipality elects politicians from opposed federal party					Beach federally protected</a:t>
          </a:r>
          <a:endParaRPr lang="en-US" sz="1400" dirty="0"/>
        </a:p>
      </dgm:t>
    </dgm:pt>
    <dgm:pt modelId="{1D8CCA43-68A7-42AF-A595-33F3519068BD}" type="parTrans" cxnId="{1BAC1537-7BE0-46F0-8107-11FECB2F5BE7}">
      <dgm:prSet/>
      <dgm:spPr/>
      <dgm:t>
        <a:bodyPr/>
        <a:lstStyle/>
        <a:p>
          <a:endParaRPr lang="en-US"/>
        </a:p>
      </dgm:t>
    </dgm:pt>
    <dgm:pt modelId="{38658A0F-80FA-487B-B752-025D6DE2CAC1}" type="sibTrans" cxnId="{1BAC1537-7BE0-46F0-8107-11FECB2F5BE7}">
      <dgm:prSet/>
      <dgm:spPr/>
      <dgm:t>
        <a:bodyPr/>
        <a:lstStyle/>
        <a:p>
          <a:endParaRPr lang="en-US"/>
        </a:p>
      </dgm:t>
    </dgm:pt>
    <dgm:pt modelId="{40A484EF-97A5-4396-AA36-C7109E134FF9}">
      <dgm:prSet custT="1"/>
      <dgm:spPr/>
      <dgm:t>
        <a:bodyPr/>
        <a:lstStyle/>
        <a:p>
          <a:r>
            <a:rPr lang="en-US" sz="1400" dirty="0" smtClean="0"/>
            <a:t>92% pipe coverage	33 wells (6-8 saltwater intrusion)		30% water meter coverage 							Water User Associations established</a:t>
          </a:r>
          <a:endParaRPr lang="en-US" sz="1400" dirty="0"/>
        </a:p>
      </dgm:t>
    </dgm:pt>
    <dgm:pt modelId="{5BA64AFF-36A6-455C-96B0-8AEC1A970226}" type="parTrans" cxnId="{1FE7E8E5-A419-45FE-95AA-05E9FFF3E021}">
      <dgm:prSet/>
      <dgm:spPr/>
      <dgm:t>
        <a:bodyPr/>
        <a:lstStyle/>
        <a:p>
          <a:endParaRPr lang="en-US"/>
        </a:p>
      </dgm:t>
    </dgm:pt>
    <dgm:pt modelId="{D0693310-EA86-446E-B9A5-418041A3F8DB}" type="sibTrans" cxnId="{1FE7E8E5-A419-45FE-95AA-05E9FFF3E021}">
      <dgm:prSet/>
      <dgm:spPr/>
      <dgm:t>
        <a:bodyPr/>
        <a:lstStyle/>
        <a:p>
          <a:endParaRPr lang="en-US"/>
        </a:p>
      </dgm:t>
    </dgm:pt>
    <dgm:pt modelId="{7D62CD8E-1AB9-45A4-BE88-2A4B93BD0E0C}">
      <dgm:prSet custT="1"/>
      <dgm:spPr/>
      <dgm:t>
        <a:bodyPr/>
        <a:lstStyle/>
        <a:p>
          <a:r>
            <a:rPr lang="en-US" sz="1400" dirty="0" smtClean="0"/>
            <a:t>future</a:t>
          </a:r>
          <a:endParaRPr lang="en-US" sz="1400" dirty="0"/>
        </a:p>
      </dgm:t>
    </dgm:pt>
    <dgm:pt modelId="{110B8A4F-BB0A-400E-91F7-A9F921D17991}" type="parTrans" cxnId="{6A91A218-C3AB-4F3A-BF69-3813D39CF334}">
      <dgm:prSet/>
      <dgm:spPr/>
      <dgm:t>
        <a:bodyPr/>
        <a:lstStyle/>
        <a:p>
          <a:endParaRPr lang="en-US"/>
        </a:p>
      </dgm:t>
    </dgm:pt>
    <dgm:pt modelId="{8A9AB9C6-F7DD-46CF-B500-664B511FA226}" type="sibTrans" cxnId="{6A91A218-C3AB-4F3A-BF69-3813D39CF334}">
      <dgm:prSet/>
      <dgm:spPr/>
      <dgm:t>
        <a:bodyPr/>
        <a:lstStyle/>
        <a:p>
          <a:endParaRPr lang="en-US"/>
        </a:p>
      </dgm:t>
    </dgm:pt>
    <dgm:pt modelId="{7ED5B8AA-8C7A-4B5E-B5F1-3DCC5DE3B7C3}">
      <dgm:prSet custT="1"/>
      <dgm:spPr/>
      <dgm:t>
        <a:bodyPr/>
        <a:lstStyle/>
        <a:p>
          <a:r>
            <a:rPr lang="en-US" sz="1400" dirty="0" smtClean="0"/>
            <a:t>2 new dams		Desalination proposal		Education	Collaborative initiatives</a:t>
          </a:r>
          <a:endParaRPr lang="en-US" sz="1400" dirty="0"/>
        </a:p>
      </dgm:t>
    </dgm:pt>
    <dgm:pt modelId="{2B87B1E4-C624-4AC9-8204-0BDC1DCC4DED}" type="parTrans" cxnId="{44A53625-6D7E-4371-8B8C-E377F336F9DE}">
      <dgm:prSet/>
      <dgm:spPr/>
      <dgm:t>
        <a:bodyPr/>
        <a:lstStyle/>
        <a:p>
          <a:endParaRPr lang="en-US"/>
        </a:p>
      </dgm:t>
    </dgm:pt>
    <dgm:pt modelId="{A5719CEA-0310-4244-8F1B-9E912CC0A04F}" type="sibTrans" cxnId="{44A53625-6D7E-4371-8B8C-E377F336F9DE}">
      <dgm:prSet/>
      <dgm:spPr/>
      <dgm:t>
        <a:bodyPr/>
        <a:lstStyle/>
        <a:p>
          <a:endParaRPr lang="en-US"/>
        </a:p>
      </dgm:t>
    </dgm:pt>
    <dgm:pt modelId="{B6CEADBD-CE35-4DEE-9D03-C3459FE7C917}">
      <dgm:prSet custT="1"/>
      <dgm:spPr/>
      <dgm:t>
        <a:bodyPr/>
        <a:lstStyle/>
        <a:p>
          <a:r>
            <a:rPr lang="en-US" sz="1400" dirty="0" smtClean="0"/>
            <a:t>Aquifer studies commissioned  			Baja California Sur becomes a State of Mexico					Category 4 Hurricane Liza claims lives</a:t>
          </a:r>
          <a:endParaRPr lang="en-US" sz="1400" dirty="0"/>
        </a:p>
      </dgm:t>
    </dgm:pt>
    <dgm:pt modelId="{5A62D56B-4AFC-4367-8C25-E56AB62203EA}" type="parTrans" cxnId="{DF84F8C4-C7EF-4B05-976A-F6466821F1F3}">
      <dgm:prSet/>
      <dgm:spPr/>
      <dgm:t>
        <a:bodyPr/>
        <a:lstStyle/>
        <a:p>
          <a:endParaRPr lang="en-US"/>
        </a:p>
      </dgm:t>
    </dgm:pt>
    <dgm:pt modelId="{38F6A628-0C18-466D-AB1B-437068626A65}" type="sibTrans" cxnId="{DF84F8C4-C7EF-4B05-976A-F6466821F1F3}">
      <dgm:prSet/>
      <dgm:spPr/>
      <dgm:t>
        <a:bodyPr/>
        <a:lstStyle/>
        <a:p>
          <a:endParaRPr lang="en-US"/>
        </a:p>
      </dgm:t>
    </dgm:pt>
    <dgm:pt modelId="{C860F2DC-8EC3-4288-A259-C400F6BCED08}" type="pres">
      <dgm:prSet presAssocID="{7ABC0DED-F1E0-47D2-B003-34F8AC40F4F9}" presName="linearFlow" presStyleCnt="0">
        <dgm:presLayoutVars>
          <dgm:dir/>
          <dgm:animLvl val="lvl"/>
          <dgm:resizeHandles val="exact"/>
        </dgm:presLayoutVars>
      </dgm:prSet>
      <dgm:spPr/>
    </dgm:pt>
    <dgm:pt modelId="{8DC3FB10-822D-4C3F-B7C8-BEB7941C9CAC}" type="pres">
      <dgm:prSet presAssocID="{E65E7ED8-0A9D-4C76-98BB-7FFCF8D0F258}" presName="composite" presStyleCnt="0"/>
      <dgm:spPr/>
    </dgm:pt>
    <dgm:pt modelId="{ED185548-E2D7-46B9-B244-75E3930EC6A6}" type="pres">
      <dgm:prSet presAssocID="{E65E7ED8-0A9D-4C76-98BB-7FFCF8D0F258}" presName="parentText" presStyleLbl="align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A8D3B57-CCDC-4AB4-9BFB-E99A5FC647D7}" type="pres">
      <dgm:prSet presAssocID="{E65E7ED8-0A9D-4C76-98BB-7FFCF8D0F258}" presName="descendantText" presStyleLbl="alignAcc1" presStyleIdx="0" presStyleCnt="7" custLinFactNeighborX="1046" custLinFactNeighborY="-5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AF4FE2-5FF2-4BEB-BFC7-C48CABC7A4BA}" type="pres">
      <dgm:prSet presAssocID="{DC988293-95AE-442E-A2C7-0DF9BB1A11EC}" presName="sp" presStyleCnt="0"/>
      <dgm:spPr/>
    </dgm:pt>
    <dgm:pt modelId="{E3C7CEE7-0096-43C4-B814-792955E59E9E}" type="pres">
      <dgm:prSet presAssocID="{E6EAB50F-7CBB-4FF8-A724-77234C240163}" presName="composite" presStyleCnt="0"/>
      <dgm:spPr/>
    </dgm:pt>
    <dgm:pt modelId="{FCA8F05D-1982-41EE-B691-DEF413533A42}" type="pres">
      <dgm:prSet presAssocID="{E6EAB50F-7CBB-4FF8-A724-77234C240163}" presName="parentText" presStyleLbl="alignNode1" presStyleIdx="1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76473B2-ACE1-452F-B3F3-376FFEFC326B}" type="pres">
      <dgm:prSet presAssocID="{E6EAB50F-7CBB-4FF8-A724-77234C240163}" presName="descendantText" presStyleLbl="alignAcc1" presStyleIdx="1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233D66-C24B-4BE7-A1FB-C88EA5B6F6D8}" type="pres">
      <dgm:prSet presAssocID="{3BE584A0-6BB6-4A9C-B7D0-894D42737282}" presName="sp" presStyleCnt="0"/>
      <dgm:spPr/>
    </dgm:pt>
    <dgm:pt modelId="{39652D81-D415-4CF7-B875-2B470E4E7EAC}" type="pres">
      <dgm:prSet presAssocID="{4333833C-881A-4C9C-8632-4BF7E06D1E29}" presName="composite" presStyleCnt="0"/>
      <dgm:spPr/>
    </dgm:pt>
    <dgm:pt modelId="{89E979DC-80F1-49A0-9A00-430B7399B9CC}" type="pres">
      <dgm:prSet presAssocID="{4333833C-881A-4C9C-8632-4BF7E06D1E29}" presName="parentText" presStyleLbl="alignNode1" presStyleIdx="2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50B8ED7-40F4-4FB5-90FC-D6A3819D516F}" type="pres">
      <dgm:prSet presAssocID="{4333833C-881A-4C9C-8632-4BF7E06D1E29}" presName="descendantText" presStyleLbl="alignAcc1" presStyleIdx="2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AABB52-5140-41A5-89EB-89B1354BF7C8}" type="pres">
      <dgm:prSet presAssocID="{4FF6E90A-149B-460B-A675-9BE363E50D0B}" presName="sp" presStyleCnt="0"/>
      <dgm:spPr/>
    </dgm:pt>
    <dgm:pt modelId="{75E6DB80-FC41-4641-87E4-003F1E9571B4}" type="pres">
      <dgm:prSet presAssocID="{EDDFDB19-F2F8-4A6D-B2D6-37EE155B9F3F}" presName="composite" presStyleCnt="0"/>
      <dgm:spPr/>
    </dgm:pt>
    <dgm:pt modelId="{254B09B9-BFB4-493A-8022-C32CC6144E18}" type="pres">
      <dgm:prSet presAssocID="{EDDFDB19-F2F8-4A6D-B2D6-37EE155B9F3F}" presName="parentText" presStyleLbl="align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63D690-5B01-44A0-A49E-8471D5259245}" type="pres">
      <dgm:prSet presAssocID="{EDDFDB19-F2F8-4A6D-B2D6-37EE155B9F3F}" presName="descendantText" presStyleLbl="alignAcc1" presStyleIdx="3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73EFDB2-BF81-42EA-BAFE-39404DF42F4B}" type="pres">
      <dgm:prSet presAssocID="{1DFE528B-B12B-4E1A-AF2A-7F69B51C3B18}" presName="sp" presStyleCnt="0"/>
      <dgm:spPr/>
    </dgm:pt>
    <dgm:pt modelId="{0AF2F954-F981-4459-929A-52225EBAEF70}" type="pres">
      <dgm:prSet presAssocID="{F867DDDA-372F-40B5-8621-C049494B6F69}" presName="composite" presStyleCnt="0"/>
      <dgm:spPr/>
    </dgm:pt>
    <dgm:pt modelId="{B7B02557-485C-4F0A-B5AB-A055FA8587CE}" type="pres">
      <dgm:prSet presAssocID="{F867DDDA-372F-40B5-8621-C049494B6F69}" presName="parentText" presStyleLbl="alignNode1" presStyleIdx="4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5D9450-326C-4875-B272-6A0CE1A65093}" type="pres">
      <dgm:prSet presAssocID="{F867DDDA-372F-40B5-8621-C049494B6F69}" presName="descendantText" presStyleLbl="alignAcc1" presStyleIdx="4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02B666-9EF9-4155-A04A-BC1E5ED58D88}" type="pres">
      <dgm:prSet presAssocID="{5972D7A4-5431-4E91-8EA6-2B47CE073510}" presName="sp" presStyleCnt="0"/>
      <dgm:spPr/>
    </dgm:pt>
    <dgm:pt modelId="{571D4330-7B96-4E6C-B7AA-6E7F1222E060}" type="pres">
      <dgm:prSet presAssocID="{D8BCEFCA-D32C-4169-AB3C-69F76078D8B2}" presName="composite" presStyleCnt="0"/>
      <dgm:spPr/>
    </dgm:pt>
    <dgm:pt modelId="{025D2B5A-2DBC-4A0F-8415-8F93951E953E}" type="pres">
      <dgm:prSet presAssocID="{D8BCEFCA-D32C-4169-AB3C-69F76078D8B2}" presName="parentText" presStyleLbl="alignNode1" presStyleIdx="5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78FA07-B856-430E-BD49-813F10420C10}" type="pres">
      <dgm:prSet presAssocID="{D8BCEFCA-D32C-4169-AB3C-69F76078D8B2}" presName="descendantText" presStyleLbl="alignAcc1" presStyleIdx="5" presStyleCnt="7" custLinFactNeighborY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1FCCD3-22E0-4A82-AC45-BE627D2E1725}" type="pres">
      <dgm:prSet presAssocID="{55CE2C01-DD04-4D2B-996E-2573D958A28C}" presName="sp" presStyleCnt="0"/>
      <dgm:spPr/>
    </dgm:pt>
    <dgm:pt modelId="{1B6C746E-8603-48A7-B0CC-8A3B2AC58303}" type="pres">
      <dgm:prSet presAssocID="{7D62CD8E-1AB9-45A4-BE88-2A4B93BD0E0C}" presName="composite" presStyleCnt="0"/>
      <dgm:spPr/>
    </dgm:pt>
    <dgm:pt modelId="{5D669FDC-3318-4288-911D-E27AED0F587A}" type="pres">
      <dgm:prSet presAssocID="{7D62CD8E-1AB9-45A4-BE88-2A4B93BD0E0C}" presName="parentText" presStyleLbl="alignNode1" presStyleIdx="6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8526A22-4B28-4DEE-B727-EDA4E3D446BC}" type="pres">
      <dgm:prSet presAssocID="{7D62CD8E-1AB9-45A4-BE88-2A4B93BD0E0C}" presName="descendantText" presStyleLbl="alignAcc1" presStyleIdx="6" presStyleCnt="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6DAE3B33-784E-4ABD-A4CF-E3BCA1594FB4}" type="presOf" srcId="{B9DC3CE1-B387-44C8-93D8-197A847B6A07}" destId="{355D9450-326C-4875-B272-6A0CE1A65093}" srcOrd="0" destOrd="0" presId="urn:microsoft.com/office/officeart/2005/8/layout/chevron2"/>
    <dgm:cxn modelId="{92DFAA5F-F5D6-4C58-8794-607CDA689A37}" srcId="{4333833C-881A-4C9C-8632-4BF7E06D1E29}" destId="{149FCAB5-7E25-4130-8489-126A44BB1567}" srcOrd="0" destOrd="0" parTransId="{AB3F45E9-5A36-4989-80EA-58CBB79908D0}" sibTransId="{E98C19D7-DF6E-4731-BE7C-D8359B639A3D}"/>
    <dgm:cxn modelId="{DF84F8C4-C7EF-4B05-976A-F6466821F1F3}" srcId="{E6EAB50F-7CBB-4FF8-A724-77234C240163}" destId="{B6CEADBD-CE35-4DEE-9D03-C3459FE7C917}" srcOrd="0" destOrd="0" parTransId="{5A62D56B-4AFC-4367-8C25-E56AB62203EA}" sibTransId="{38F6A628-0C18-466D-AB1B-437068626A65}"/>
    <dgm:cxn modelId="{554C4368-28B2-48D3-9382-40B6241AE4FB}" srcId="{7ABC0DED-F1E0-47D2-B003-34F8AC40F4F9}" destId="{4333833C-881A-4C9C-8632-4BF7E06D1E29}" srcOrd="2" destOrd="0" parTransId="{EB849C5B-372F-4385-9AF9-72850DD4AD6A}" sibTransId="{4FF6E90A-149B-460B-A675-9BE363E50D0B}"/>
    <dgm:cxn modelId="{383246FD-242C-4AF1-8CDB-05AE5474C458}" type="presOf" srcId="{7ED5B8AA-8C7A-4B5E-B5F1-3DCC5DE3B7C3}" destId="{B8526A22-4B28-4DEE-B727-EDA4E3D446BC}" srcOrd="0" destOrd="0" presId="urn:microsoft.com/office/officeart/2005/8/layout/chevron2"/>
    <dgm:cxn modelId="{A03A3026-62B2-4521-AD4A-EE8130194293}" type="presOf" srcId="{4333833C-881A-4C9C-8632-4BF7E06D1E29}" destId="{89E979DC-80F1-49A0-9A00-430B7399B9CC}" srcOrd="0" destOrd="0" presId="urn:microsoft.com/office/officeart/2005/8/layout/chevron2"/>
    <dgm:cxn modelId="{35D08A0F-75A9-4FDD-BE34-A39D9A5EE53E}" srcId="{7ABC0DED-F1E0-47D2-B003-34F8AC40F4F9}" destId="{F867DDDA-372F-40B5-8621-C049494B6F69}" srcOrd="4" destOrd="0" parTransId="{0A091FDA-3042-4278-93AD-A4FD70132416}" sibTransId="{5972D7A4-5431-4E91-8EA6-2B47CE073510}"/>
    <dgm:cxn modelId="{1FE7E8E5-A419-45FE-95AA-05E9FFF3E021}" srcId="{D8BCEFCA-D32C-4169-AB3C-69F76078D8B2}" destId="{40A484EF-97A5-4396-AA36-C7109E134FF9}" srcOrd="0" destOrd="0" parTransId="{5BA64AFF-36A6-455C-96B0-8AEC1A970226}" sibTransId="{D0693310-EA86-446E-B9A5-418041A3F8DB}"/>
    <dgm:cxn modelId="{A9D3FA0C-F3CB-4EEB-A90F-319C9F001088}" type="presOf" srcId="{40A484EF-97A5-4396-AA36-C7109E134FF9}" destId="{0978FA07-B856-430E-BD49-813F10420C10}" srcOrd="0" destOrd="0" presId="urn:microsoft.com/office/officeart/2005/8/layout/chevron2"/>
    <dgm:cxn modelId="{B8A9514C-B958-4C46-B9F5-218C268B1F91}" type="presOf" srcId="{A5934E7A-D874-4E8D-A319-CA0E6C206922}" destId="{E763D690-5B01-44A0-A49E-8471D5259245}" srcOrd="0" destOrd="0" presId="urn:microsoft.com/office/officeart/2005/8/layout/chevron2"/>
    <dgm:cxn modelId="{B20C8CFA-5D6B-409C-8AFE-91BF5585C3A5}" type="presOf" srcId="{B6CEADBD-CE35-4DEE-9D03-C3459FE7C917}" destId="{876473B2-ACE1-452F-B3F3-376FFEFC326B}" srcOrd="0" destOrd="0" presId="urn:microsoft.com/office/officeart/2005/8/layout/chevron2"/>
    <dgm:cxn modelId="{35CE7A43-2213-46F3-A611-CE91DF384594}" type="presOf" srcId="{F867DDDA-372F-40B5-8621-C049494B6F69}" destId="{B7B02557-485C-4F0A-B5AB-A055FA8587CE}" srcOrd="0" destOrd="0" presId="urn:microsoft.com/office/officeart/2005/8/layout/chevron2"/>
    <dgm:cxn modelId="{1BAC1537-7BE0-46F0-8107-11FECB2F5BE7}" srcId="{F867DDDA-372F-40B5-8621-C049494B6F69}" destId="{B9DC3CE1-B387-44C8-93D8-197A847B6A07}" srcOrd="0" destOrd="0" parTransId="{1D8CCA43-68A7-42AF-A595-33F3519068BD}" sibTransId="{38658A0F-80FA-487B-B752-025D6DE2CAC1}"/>
    <dgm:cxn modelId="{B2CC00E6-D204-49F2-8652-3A60AD251A76}" srcId="{7ABC0DED-F1E0-47D2-B003-34F8AC40F4F9}" destId="{E65E7ED8-0A9D-4C76-98BB-7FFCF8D0F258}" srcOrd="0" destOrd="0" parTransId="{06FD7FB3-7CE3-4AAD-A549-2F6DA601B100}" sibTransId="{DC988293-95AE-442E-A2C7-0DF9BB1A11EC}"/>
    <dgm:cxn modelId="{63773B55-EE0B-4E95-9842-B8A7C8E6B9CF}" srcId="{7ABC0DED-F1E0-47D2-B003-34F8AC40F4F9}" destId="{E6EAB50F-7CBB-4FF8-A724-77234C240163}" srcOrd="1" destOrd="0" parTransId="{4FC340C3-0616-4092-9357-77E9C14C31DE}" sibTransId="{3BE584A0-6BB6-4A9C-B7D0-894D42737282}"/>
    <dgm:cxn modelId="{5DAA40A3-1B74-4ACB-8447-D12670258365}" type="presOf" srcId="{7D62CD8E-1AB9-45A4-BE88-2A4B93BD0E0C}" destId="{5D669FDC-3318-4288-911D-E27AED0F587A}" srcOrd="0" destOrd="0" presId="urn:microsoft.com/office/officeart/2005/8/layout/chevron2"/>
    <dgm:cxn modelId="{F80DBA82-0576-4917-A618-42B3F54EDD8F}" type="presOf" srcId="{E65E7ED8-0A9D-4C76-98BB-7FFCF8D0F258}" destId="{ED185548-E2D7-46B9-B244-75E3930EC6A6}" srcOrd="0" destOrd="0" presId="urn:microsoft.com/office/officeart/2005/8/layout/chevron2"/>
    <dgm:cxn modelId="{47489E26-F17D-4900-95DD-6CFF0D487E6F}" srcId="{EDDFDB19-F2F8-4A6D-B2D6-37EE155B9F3F}" destId="{A5934E7A-D874-4E8D-A319-CA0E6C206922}" srcOrd="0" destOrd="0" parTransId="{573277D9-8B97-4D5D-BB6E-74B8D670E6AE}" sibTransId="{643A0CF2-0D46-433D-A371-588772FC24A4}"/>
    <dgm:cxn modelId="{38C6ECB9-D3E9-4F65-A8F2-035700ECFC3E}" type="presOf" srcId="{7ABC0DED-F1E0-47D2-B003-34F8AC40F4F9}" destId="{C860F2DC-8EC3-4288-A259-C400F6BCED08}" srcOrd="0" destOrd="0" presId="urn:microsoft.com/office/officeart/2005/8/layout/chevron2"/>
    <dgm:cxn modelId="{3D9BBD02-1157-4F83-81BF-9B06FB4AB001}" type="presOf" srcId="{E6EAB50F-7CBB-4FF8-A724-77234C240163}" destId="{FCA8F05D-1982-41EE-B691-DEF413533A42}" srcOrd="0" destOrd="0" presId="urn:microsoft.com/office/officeart/2005/8/layout/chevron2"/>
    <dgm:cxn modelId="{CB88CBFF-1238-4D4B-B2DC-DC0BD0DA1A9E}" type="presOf" srcId="{149FCAB5-7E25-4130-8489-126A44BB1567}" destId="{750B8ED7-40F4-4FB5-90FC-D6A3819D516F}" srcOrd="0" destOrd="0" presId="urn:microsoft.com/office/officeart/2005/8/layout/chevron2"/>
    <dgm:cxn modelId="{7B871C9C-17DA-4D24-972D-B2CE5CDADBAF}" srcId="{E65E7ED8-0A9D-4C76-98BB-7FFCF8D0F258}" destId="{005A94F8-2120-44B5-9B8E-A4F4C9CC1F66}" srcOrd="0" destOrd="0" parTransId="{F205A3D2-1479-4CFF-8EB8-7863B2E32FA7}" sibTransId="{F03B032E-AD11-4593-B221-25BA7AC086DC}"/>
    <dgm:cxn modelId="{45CB75B9-1013-4EE2-9A73-556A4E77D38E}" type="presOf" srcId="{EDDFDB19-F2F8-4A6D-B2D6-37EE155B9F3F}" destId="{254B09B9-BFB4-493A-8022-C32CC6144E18}" srcOrd="0" destOrd="0" presId="urn:microsoft.com/office/officeart/2005/8/layout/chevron2"/>
    <dgm:cxn modelId="{44A53625-6D7E-4371-8B8C-E377F336F9DE}" srcId="{7D62CD8E-1AB9-45A4-BE88-2A4B93BD0E0C}" destId="{7ED5B8AA-8C7A-4B5E-B5F1-3DCC5DE3B7C3}" srcOrd="0" destOrd="0" parTransId="{2B87B1E4-C624-4AC9-8204-0BDC1DCC4DED}" sibTransId="{A5719CEA-0310-4244-8F1B-9E912CC0A04F}"/>
    <dgm:cxn modelId="{6897F4C6-61EA-4C10-811E-D0DA261A8B09}" srcId="{7ABC0DED-F1E0-47D2-B003-34F8AC40F4F9}" destId="{D8BCEFCA-D32C-4169-AB3C-69F76078D8B2}" srcOrd="5" destOrd="0" parTransId="{8A1ADD7D-0866-4950-A8DF-932E6E640A52}" sibTransId="{55CE2C01-DD04-4D2B-996E-2573D958A28C}"/>
    <dgm:cxn modelId="{41DEEC3F-AA23-4ECD-9E11-90DB71DA4758}" srcId="{7ABC0DED-F1E0-47D2-B003-34F8AC40F4F9}" destId="{EDDFDB19-F2F8-4A6D-B2D6-37EE155B9F3F}" srcOrd="3" destOrd="0" parTransId="{CE629F19-BA2D-4BF2-ADA2-9E7F8392BAB0}" sibTransId="{1DFE528B-B12B-4E1A-AF2A-7F69B51C3B18}"/>
    <dgm:cxn modelId="{6A91A218-C3AB-4F3A-BF69-3813D39CF334}" srcId="{7ABC0DED-F1E0-47D2-B003-34F8AC40F4F9}" destId="{7D62CD8E-1AB9-45A4-BE88-2A4B93BD0E0C}" srcOrd="6" destOrd="0" parTransId="{110B8A4F-BB0A-400E-91F7-A9F921D17991}" sibTransId="{8A9AB9C6-F7DD-46CF-B500-664B511FA226}"/>
    <dgm:cxn modelId="{860F9B4B-062C-4784-A6A6-461F9BBEAE7F}" type="presOf" srcId="{005A94F8-2120-44B5-9B8E-A4F4C9CC1F66}" destId="{2A8D3B57-CCDC-4AB4-9BFB-E99A5FC647D7}" srcOrd="0" destOrd="0" presId="urn:microsoft.com/office/officeart/2005/8/layout/chevron2"/>
    <dgm:cxn modelId="{7EB8845F-47A3-4A9E-A02E-837A23D9149A}" type="presOf" srcId="{D8BCEFCA-D32C-4169-AB3C-69F76078D8B2}" destId="{025D2B5A-2DBC-4A0F-8415-8F93951E953E}" srcOrd="0" destOrd="0" presId="urn:microsoft.com/office/officeart/2005/8/layout/chevron2"/>
    <dgm:cxn modelId="{5A5DBA23-DF4D-4B1C-85E4-323538DED82A}" type="presParOf" srcId="{C860F2DC-8EC3-4288-A259-C400F6BCED08}" destId="{8DC3FB10-822D-4C3F-B7C8-BEB7941C9CAC}" srcOrd="0" destOrd="0" presId="urn:microsoft.com/office/officeart/2005/8/layout/chevron2"/>
    <dgm:cxn modelId="{1446B6E1-9EEF-4C58-BA80-3F4A03C479DC}" type="presParOf" srcId="{8DC3FB10-822D-4C3F-B7C8-BEB7941C9CAC}" destId="{ED185548-E2D7-46B9-B244-75E3930EC6A6}" srcOrd="0" destOrd="0" presId="urn:microsoft.com/office/officeart/2005/8/layout/chevron2"/>
    <dgm:cxn modelId="{E897D4A8-DB64-488D-8660-C50FC2159AEB}" type="presParOf" srcId="{8DC3FB10-822D-4C3F-B7C8-BEB7941C9CAC}" destId="{2A8D3B57-CCDC-4AB4-9BFB-E99A5FC647D7}" srcOrd="1" destOrd="0" presId="urn:microsoft.com/office/officeart/2005/8/layout/chevron2"/>
    <dgm:cxn modelId="{59AA38B1-C944-406A-B82F-8025DE052F76}" type="presParOf" srcId="{C860F2DC-8EC3-4288-A259-C400F6BCED08}" destId="{DFAF4FE2-5FF2-4BEB-BFC7-C48CABC7A4BA}" srcOrd="1" destOrd="0" presId="urn:microsoft.com/office/officeart/2005/8/layout/chevron2"/>
    <dgm:cxn modelId="{7CF5D5BD-98A3-4C8F-9EDA-F349A4A51A2F}" type="presParOf" srcId="{C860F2DC-8EC3-4288-A259-C400F6BCED08}" destId="{E3C7CEE7-0096-43C4-B814-792955E59E9E}" srcOrd="2" destOrd="0" presId="urn:microsoft.com/office/officeart/2005/8/layout/chevron2"/>
    <dgm:cxn modelId="{F52A385A-8D67-4092-AF06-A0C860B584C9}" type="presParOf" srcId="{E3C7CEE7-0096-43C4-B814-792955E59E9E}" destId="{FCA8F05D-1982-41EE-B691-DEF413533A42}" srcOrd="0" destOrd="0" presId="urn:microsoft.com/office/officeart/2005/8/layout/chevron2"/>
    <dgm:cxn modelId="{AE91AEB0-5CF1-4D78-9164-EB4DF6174084}" type="presParOf" srcId="{E3C7CEE7-0096-43C4-B814-792955E59E9E}" destId="{876473B2-ACE1-452F-B3F3-376FFEFC326B}" srcOrd="1" destOrd="0" presId="urn:microsoft.com/office/officeart/2005/8/layout/chevron2"/>
    <dgm:cxn modelId="{D6623F03-DB4E-46A6-82B8-1237F7D2C25B}" type="presParOf" srcId="{C860F2DC-8EC3-4288-A259-C400F6BCED08}" destId="{62233D66-C24B-4BE7-A1FB-C88EA5B6F6D8}" srcOrd="3" destOrd="0" presId="urn:microsoft.com/office/officeart/2005/8/layout/chevron2"/>
    <dgm:cxn modelId="{AFE00B56-6DBD-4EF0-BF07-056CA04F06A9}" type="presParOf" srcId="{C860F2DC-8EC3-4288-A259-C400F6BCED08}" destId="{39652D81-D415-4CF7-B875-2B470E4E7EAC}" srcOrd="4" destOrd="0" presId="urn:microsoft.com/office/officeart/2005/8/layout/chevron2"/>
    <dgm:cxn modelId="{A7BF08F7-84BF-4E19-926A-EC1BD497419C}" type="presParOf" srcId="{39652D81-D415-4CF7-B875-2B470E4E7EAC}" destId="{89E979DC-80F1-49A0-9A00-430B7399B9CC}" srcOrd="0" destOrd="0" presId="urn:microsoft.com/office/officeart/2005/8/layout/chevron2"/>
    <dgm:cxn modelId="{1628D5FF-581A-442D-BCA7-CC8E0FF99F3B}" type="presParOf" srcId="{39652D81-D415-4CF7-B875-2B470E4E7EAC}" destId="{750B8ED7-40F4-4FB5-90FC-D6A3819D516F}" srcOrd="1" destOrd="0" presId="urn:microsoft.com/office/officeart/2005/8/layout/chevron2"/>
    <dgm:cxn modelId="{409EE31C-4889-4AA0-80F2-5949F334FC3B}" type="presParOf" srcId="{C860F2DC-8EC3-4288-A259-C400F6BCED08}" destId="{CEAABB52-5140-41A5-89EB-89B1354BF7C8}" srcOrd="5" destOrd="0" presId="urn:microsoft.com/office/officeart/2005/8/layout/chevron2"/>
    <dgm:cxn modelId="{3C962494-C00E-4751-8416-E74F99CFC93A}" type="presParOf" srcId="{C860F2DC-8EC3-4288-A259-C400F6BCED08}" destId="{75E6DB80-FC41-4641-87E4-003F1E9571B4}" srcOrd="6" destOrd="0" presId="urn:microsoft.com/office/officeart/2005/8/layout/chevron2"/>
    <dgm:cxn modelId="{941B4470-F1F1-4A07-ABD6-3D27C3EA52DF}" type="presParOf" srcId="{75E6DB80-FC41-4641-87E4-003F1E9571B4}" destId="{254B09B9-BFB4-493A-8022-C32CC6144E18}" srcOrd="0" destOrd="0" presId="urn:microsoft.com/office/officeart/2005/8/layout/chevron2"/>
    <dgm:cxn modelId="{B56B0916-92FC-4927-B44E-130C7F992E83}" type="presParOf" srcId="{75E6DB80-FC41-4641-87E4-003F1E9571B4}" destId="{E763D690-5B01-44A0-A49E-8471D5259245}" srcOrd="1" destOrd="0" presId="urn:microsoft.com/office/officeart/2005/8/layout/chevron2"/>
    <dgm:cxn modelId="{073A94D9-0F23-4897-9681-1CB9B61586D6}" type="presParOf" srcId="{C860F2DC-8EC3-4288-A259-C400F6BCED08}" destId="{E73EFDB2-BF81-42EA-BAFE-39404DF42F4B}" srcOrd="7" destOrd="0" presId="urn:microsoft.com/office/officeart/2005/8/layout/chevron2"/>
    <dgm:cxn modelId="{BDB9CCF8-90B7-4CDD-B9BF-FCAE8D1FFDD4}" type="presParOf" srcId="{C860F2DC-8EC3-4288-A259-C400F6BCED08}" destId="{0AF2F954-F981-4459-929A-52225EBAEF70}" srcOrd="8" destOrd="0" presId="urn:microsoft.com/office/officeart/2005/8/layout/chevron2"/>
    <dgm:cxn modelId="{C159386B-B3C5-4C1E-A333-664A448C85A3}" type="presParOf" srcId="{0AF2F954-F981-4459-929A-52225EBAEF70}" destId="{B7B02557-485C-4F0A-B5AB-A055FA8587CE}" srcOrd="0" destOrd="0" presId="urn:microsoft.com/office/officeart/2005/8/layout/chevron2"/>
    <dgm:cxn modelId="{A1DDD31B-491A-4595-B242-2C2B4573FDBF}" type="presParOf" srcId="{0AF2F954-F981-4459-929A-52225EBAEF70}" destId="{355D9450-326C-4875-B272-6A0CE1A65093}" srcOrd="1" destOrd="0" presId="urn:microsoft.com/office/officeart/2005/8/layout/chevron2"/>
    <dgm:cxn modelId="{E86A1295-7085-4360-95C9-92F70AACEEB7}" type="presParOf" srcId="{C860F2DC-8EC3-4288-A259-C400F6BCED08}" destId="{BB02B666-9EF9-4155-A04A-BC1E5ED58D88}" srcOrd="9" destOrd="0" presId="urn:microsoft.com/office/officeart/2005/8/layout/chevron2"/>
    <dgm:cxn modelId="{60FA8867-E40C-4419-BA30-5ABF7FF2A059}" type="presParOf" srcId="{C860F2DC-8EC3-4288-A259-C400F6BCED08}" destId="{571D4330-7B96-4E6C-B7AA-6E7F1222E060}" srcOrd="10" destOrd="0" presId="urn:microsoft.com/office/officeart/2005/8/layout/chevron2"/>
    <dgm:cxn modelId="{D6D29326-D718-4A3E-A494-951F1EF927E5}" type="presParOf" srcId="{571D4330-7B96-4E6C-B7AA-6E7F1222E060}" destId="{025D2B5A-2DBC-4A0F-8415-8F93951E953E}" srcOrd="0" destOrd="0" presId="urn:microsoft.com/office/officeart/2005/8/layout/chevron2"/>
    <dgm:cxn modelId="{D7524B5C-563A-44C1-97E9-7B036E8E4E63}" type="presParOf" srcId="{571D4330-7B96-4E6C-B7AA-6E7F1222E060}" destId="{0978FA07-B856-430E-BD49-813F10420C10}" srcOrd="1" destOrd="0" presId="urn:microsoft.com/office/officeart/2005/8/layout/chevron2"/>
    <dgm:cxn modelId="{DFA2E78E-25D6-4AD6-890B-B9F2EAFA83B6}" type="presParOf" srcId="{C860F2DC-8EC3-4288-A259-C400F6BCED08}" destId="{2F1FCCD3-22E0-4A82-AC45-BE627D2E1725}" srcOrd="11" destOrd="0" presId="urn:microsoft.com/office/officeart/2005/8/layout/chevron2"/>
    <dgm:cxn modelId="{E91A0B69-A33F-4E86-BB32-F351ED98B4E7}" type="presParOf" srcId="{C860F2DC-8EC3-4288-A259-C400F6BCED08}" destId="{1B6C746E-8603-48A7-B0CC-8A3B2AC58303}" srcOrd="12" destOrd="0" presId="urn:microsoft.com/office/officeart/2005/8/layout/chevron2"/>
    <dgm:cxn modelId="{FD453DDD-6FAA-43B0-8538-809CEAA8AFDD}" type="presParOf" srcId="{1B6C746E-8603-48A7-B0CC-8A3B2AC58303}" destId="{5D669FDC-3318-4288-911D-E27AED0F587A}" srcOrd="0" destOrd="0" presId="urn:microsoft.com/office/officeart/2005/8/layout/chevron2"/>
    <dgm:cxn modelId="{178889CF-5E86-4D5F-823E-17BB301EEBBC}" type="presParOf" srcId="{1B6C746E-8603-48A7-B0CC-8A3B2AC58303}" destId="{B8526A22-4B28-4DEE-B727-EDA4E3D446B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29C46C6-969C-4C21-BAFC-A550777BA3D0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2D8D6C7-A433-4F17-A1DD-ADB26A5283AE}">
      <dgm:prSet phldrT="[Text]"/>
      <dgm:spPr/>
      <dgm:t>
        <a:bodyPr/>
        <a:lstStyle/>
        <a:p>
          <a:r>
            <a:rPr lang="en-US" dirty="0" smtClean="0"/>
            <a:t>Rain</a:t>
          </a:r>
          <a:endParaRPr lang="en-US" dirty="0"/>
        </a:p>
      </dgm:t>
    </dgm:pt>
    <dgm:pt modelId="{9326845A-6C9C-4B06-9C45-4EC78D7CE294}" type="parTrans" cxnId="{860757EC-4BC9-44A3-B031-A04A6E0DF38F}">
      <dgm:prSet/>
      <dgm:spPr/>
      <dgm:t>
        <a:bodyPr/>
        <a:lstStyle/>
        <a:p>
          <a:endParaRPr lang="en-US"/>
        </a:p>
      </dgm:t>
    </dgm:pt>
    <dgm:pt modelId="{C75296D0-A415-4C53-A563-B32AA03139FF}" type="sibTrans" cxnId="{860757EC-4BC9-44A3-B031-A04A6E0DF38F}">
      <dgm:prSet/>
      <dgm:spPr/>
      <dgm:t>
        <a:bodyPr/>
        <a:lstStyle/>
        <a:p>
          <a:endParaRPr lang="en-US"/>
        </a:p>
      </dgm:t>
    </dgm:pt>
    <dgm:pt modelId="{444E4E6F-52C2-49C8-A257-BDECC756665B}" type="asst">
      <dgm:prSet phldrT="[Text]"/>
      <dgm:spPr/>
      <dgm:t>
        <a:bodyPr/>
        <a:lstStyle/>
        <a:p>
          <a:r>
            <a:rPr lang="en-US" dirty="0" smtClean="0"/>
            <a:t>80% Evaporation</a:t>
          </a:r>
          <a:endParaRPr lang="en-US" dirty="0"/>
        </a:p>
      </dgm:t>
    </dgm:pt>
    <dgm:pt modelId="{0C8C7467-43DD-4873-ABC5-1CAB18DD2071}" type="parTrans" cxnId="{F057056A-EAC4-4F6E-A6F3-758219C37128}">
      <dgm:prSet/>
      <dgm:spPr/>
      <dgm:t>
        <a:bodyPr/>
        <a:lstStyle/>
        <a:p>
          <a:endParaRPr lang="en-US"/>
        </a:p>
      </dgm:t>
    </dgm:pt>
    <dgm:pt modelId="{9A50D836-9AC9-47D9-A506-877615EA73D3}" type="sibTrans" cxnId="{F057056A-EAC4-4F6E-A6F3-758219C37128}">
      <dgm:prSet/>
      <dgm:spPr/>
      <dgm:t>
        <a:bodyPr/>
        <a:lstStyle/>
        <a:p>
          <a:endParaRPr lang="en-US"/>
        </a:p>
      </dgm:t>
    </dgm:pt>
    <dgm:pt modelId="{DC41FA53-2BD6-4CDF-B853-750B8C0C8C1B}">
      <dgm:prSet phldrT="[Text]"/>
      <dgm:spPr/>
      <dgm:t>
        <a:bodyPr/>
        <a:lstStyle/>
        <a:p>
          <a:r>
            <a:rPr lang="en-US" dirty="0" smtClean="0"/>
            <a:t>Runoff (surface)</a:t>
          </a:r>
          <a:endParaRPr lang="en-US" dirty="0"/>
        </a:p>
      </dgm:t>
    </dgm:pt>
    <dgm:pt modelId="{BB1EB41B-B7CB-4C07-9F0F-99FC0EDEE031}" type="parTrans" cxnId="{56026334-818E-4522-A5E7-BE85303E8D97}">
      <dgm:prSet/>
      <dgm:spPr/>
      <dgm:t>
        <a:bodyPr/>
        <a:lstStyle/>
        <a:p>
          <a:endParaRPr lang="en-US"/>
        </a:p>
      </dgm:t>
    </dgm:pt>
    <dgm:pt modelId="{3D2851E5-89BA-4003-BAFC-054D67BEF363}" type="sibTrans" cxnId="{56026334-818E-4522-A5E7-BE85303E8D97}">
      <dgm:prSet/>
      <dgm:spPr/>
      <dgm:t>
        <a:bodyPr/>
        <a:lstStyle/>
        <a:p>
          <a:endParaRPr lang="en-US"/>
        </a:p>
      </dgm:t>
    </dgm:pt>
    <dgm:pt modelId="{2A318918-3E71-49CC-8785-64DC4B1CCFCA}">
      <dgm:prSet phldrT="[Text]"/>
      <dgm:spPr/>
      <dgm:t>
        <a:bodyPr/>
        <a:lstStyle/>
        <a:p>
          <a:r>
            <a:rPr lang="en-US" dirty="0" smtClean="0"/>
            <a:t>Aquifer (ground)</a:t>
          </a:r>
          <a:endParaRPr lang="en-US" dirty="0"/>
        </a:p>
      </dgm:t>
    </dgm:pt>
    <dgm:pt modelId="{D88C6B28-ACC2-4EA3-86A1-A453065ECA73}" type="parTrans" cxnId="{46539A95-AC02-4707-8C44-338BE08C5E48}">
      <dgm:prSet/>
      <dgm:spPr/>
      <dgm:t>
        <a:bodyPr/>
        <a:lstStyle/>
        <a:p>
          <a:endParaRPr lang="en-US"/>
        </a:p>
      </dgm:t>
    </dgm:pt>
    <dgm:pt modelId="{D6E76000-6397-4787-A6E9-C0201C2D006B}" type="sibTrans" cxnId="{46539A95-AC02-4707-8C44-338BE08C5E48}">
      <dgm:prSet/>
      <dgm:spPr/>
      <dgm:t>
        <a:bodyPr/>
        <a:lstStyle/>
        <a:p>
          <a:endParaRPr lang="en-US"/>
        </a:p>
      </dgm:t>
    </dgm:pt>
    <dgm:pt modelId="{1DEBFB02-9C4E-4293-94E2-0592435CCA5E}">
      <dgm:prSet/>
      <dgm:spPr/>
      <dgm:t>
        <a:bodyPr/>
        <a:lstStyle/>
        <a:p>
          <a:endParaRPr lang="en-US"/>
        </a:p>
      </dgm:t>
    </dgm:pt>
    <dgm:pt modelId="{83288993-E87B-4CD7-AA74-E117654EF888}" type="parTrans" cxnId="{3FFD7012-B2FE-4904-9451-2793D65FEE8D}">
      <dgm:prSet/>
      <dgm:spPr/>
      <dgm:t>
        <a:bodyPr/>
        <a:lstStyle/>
        <a:p>
          <a:endParaRPr lang="en-US"/>
        </a:p>
      </dgm:t>
    </dgm:pt>
    <dgm:pt modelId="{FC72ACEC-12D9-4DE0-866E-8B6EB507D752}" type="sibTrans" cxnId="{3FFD7012-B2FE-4904-9451-2793D65FEE8D}">
      <dgm:prSet/>
      <dgm:spPr/>
      <dgm:t>
        <a:bodyPr/>
        <a:lstStyle/>
        <a:p>
          <a:endParaRPr lang="en-US"/>
        </a:p>
      </dgm:t>
    </dgm:pt>
    <dgm:pt modelId="{B236D653-5845-4A1E-AEDA-85F2E000D4E1}">
      <dgm:prSet/>
      <dgm:spPr/>
      <dgm:t>
        <a:bodyPr/>
        <a:lstStyle/>
        <a:p>
          <a:endParaRPr lang="en-US"/>
        </a:p>
      </dgm:t>
    </dgm:pt>
    <dgm:pt modelId="{7C627DEE-7EF8-4D61-A08B-F3D5582C2D8B}" type="parTrans" cxnId="{760AFA9C-F6CB-4825-A077-B3F8EF8C32FF}">
      <dgm:prSet/>
      <dgm:spPr/>
      <dgm:t>
        <a:bodyPr/>
        <a:lstStyle/>
        <a:p>
          <a:endParaRPr lang="en-US"/>
        </a:p>
      </dgm:t>
    </dgm:pt>
    <dgm:pt modelId="{64AECE76-0520-4FAC-AEED-6D551C8AC6EB}" type="sibTrans" cxnId="{760AFA9C-F6CB-4825-A077-B3F8EF8C32FF}">
      <dgm:prSet/>
      <dgm:spPr/>
      <dgm:t>
        <a:bodyPr/>
        <a:lstStyle/>
        <a:p>
          <a:endParaRPr lang="en-US"/>
        </a:p>
      </dgm:t>
    </dgm:pt>
    <dgm:pt modelId="{D5D82FD8-13DF-40E8-8694-6DC6ABDF1217}">
      <dgm:prSet/>
      <dgm:spPr/>
      <dgm:t>
        <a:bodyPr/>
        <a:lstStyle/>
        <a:p>
          <a:endParaRPr lang="en-US"/>
        </a:p>
      </dgm:t>
    </dgm:pt>
    <dgm:pt modelId="{A92BDBA2-C931-40EC-A026-91D9B41A1115}" type="parTrans" cxnId="{F4CD174B-3FB6-4A65-A84A-20921023E8BF}">
      <dgm:prSet/>
      <dgm:spPr/>
      <dgm:t>
        <a:bodyPr/>
        <a:lstStyle/>
        <a:p>
          <a:endParaRPr lang="en-US"/>
        </a:p>
      </dgm:t>
    </dgm:pt>
    <dgm:pt modelId="{37082C44-0780-4875-9444-77CED1A10BDB}" type="sibTrans" cxnId="{F4CD174B-3FB6-4A65-A84A-20921023E8BF}">
      <dgm:prSet/>
      <dgm:spPr/>
      <dgm:t>
        <a:bodyPr/>
        <a:lstStyle/>
        <a:p>
          <a:endParaRPr lang="en-US"/>
        </a:p>
      </dgm:t>
    </dgm:pt>
    <dgm:pt modelId="{79D319AA-4649-426B-8F7C-B4A631EC14D9}" type="asst">
      <dgm:prSet/>
      <dgm:spPr/>
      <dgm:t>
        <a:bodyPr/>
        <a:lstStyle/>
        <a:p>
          <a:endParaRPr lang="en-US"/>
        </a:p>
      </dgm:t>
    </dgm:pt>
    <dgm:pt modelId="{55AEB62D-1AA3-44DC-962F-D100366E8305}" type="parTrans" cxnId="{3C380CCB-ADCB-401C-A151-95D9F5D8AEFC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/>
        </a:p>
      </dgm:t>
    </dgm:pt>
    <dgm:pt modelId="{699377C4-CCA6-430B-8498-DE2279B90389}" type="sibTrans" cxnId="{3C380CCB-ADCB-401C-A151-95D9F5D8AEFC}">
      <dgm:prSet/>
      <dgm:spPr/>
      <dgm:t>
        <a:bodyPr/>
        <a:lstStyle/>
        <a:p>
          <a:endParaRPr lang="en-US"/>
        </a:p>
      </dgm:t>
    </dgm:pt>
    <dgm:pt modelId="{6A53D6B2-93AC-4185-B3FB-9763D159D4C9}">
      <dgm:prSet/>
      <dgm:spPr/>
      <dgm:t>
        <a:bodyPr/>
        <a:lstStyle/>
        <a:p>
          <a:r>
            <a:rPr lang="en-US" dirty="0" smtClean="0"/>
            <a:t>Rural users</a:t>
          </a:r>
          <a:endParaRPr lang="en-US" dirty="0"/>
        </a:p>
      </dgm:t>
    </dgm:pt>
    <dgm:pt modelId="{2E54E93F-2B37-4BE6-A1B5-925A22AAA573}" type="parTrans" cxnId="{6CFEFF1D-CF72-4AAF-87E6-79C4E25EF884}">
      <dgm:prSet/>
      <dgm:spPr/>
      <dgm:t>
        <a:bodyPr/>
        <a:lstStyle/>
        <a:p>
          <a:endParaRPr lang="en-US"/>
        </a:p>
      </dgm:t>
    </dgm:pt>
    <dgm:pt modelId="{A6817305-BEEE-4309-B70D-FEE4BE7B30D5}" type="sibTrans" cxnId="{6CFEFF1D-CF72-4AAF-87E6-79C4E25EF884}">
      <dgm:prSet/>
      <dgm:spPr/>
      <dgm:t>
        <a:bodyPr/>
        <a:lstStyle/>
        <a:p>
          <a:endParaRPr lang="en-US"/>
        </a:p>
      </dgm:t>
    </dgm:pt>
    <dgm:pt modelId="{137A3C32-479E-4B8F-B3D2-871FA8A1E6E6}" type="pres">
      <dgm:prSet presAssocID="{A29C46C6-969C-4C21-BAFC-A550777BA3D0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24F87CE-E811-43A5-BD67-88E180369A02}" type="pres">
      <dgm:prSet presAssocID="{32D8D6C7-A433-4F17-A1DD-ADB26A5283AE}" presName="hierRoot1" presStyleCnt="0">
        <dgm:presLayoutVars>
          <dgm:hierBranch val="init"/>
        </dgm:presLayoutVars>
      </dgm:prSet>
      <dgm:spPr/>
    </dgm:pt>
    <dgm:pt modelId="{6FBAAEE8-AA68-451A-BFC6-9E644A473864}" type="pres">
      <dgm:prSet presAssocID="{32D8D6C7-A433-4F17-A1DD-ADB26A5283AE}" presName="rootComposite1" presStyleCnt="0"/>
      <dgm:spPr/>
    </dgm:pt>
    <dgm:pt modelId="{F34DCA9A-072A-4265-A559-EA56533F8314}" type="pres">
      <dgm:prSet presAssocID="{32D8D6C7-A433-4F17-A1DD-ADB26A5283AE}" presName="rootText1" presStyleLbl="alignAcc1" presStyleIdx="0" presStyleCnt="0" custScaleX="153975" custScaleY="83565" custLinFactY="53295" custLinFactNeighborX="-6256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4403AA0-F173-4FC8-8E0E-91F18E5EC754}" type="pres">
      <dgm:prSet presAssocID="{32D8D6C7-A433-4F17-A1DD-ADB26A5283AE}" presName="topArc1" presStyleLbl="parChTrans1D1" presStyleIdx="0" presStyleCnt="18"/>
      <dgm:spPr/>
    </dgm:pt>
    <dgm:pt modelId="{4458D139-4548-4E38-BEE4-7D9811D7D967}" type="pres">
      <dgm:prSet presAssocID="{32D8D6C7-A433-4F17-A1DD-ADB26A5283AE}" presName="bottomArc1" presStyleLbl="parChTrans1D1" presStyleIdx="1" presStyleCnt="18"/>
      <dgm:spPr/>
    </dgm:pt>
    <dgm:pt modelId="{88D9F3B0-4381-4BF8-96C3-73DC243718E2}" type="pres">
      <dgm:prSet presAssocID="{32D8D6C7-A433-4F17-A1DD-ADB26A5283AE}" presName="topConnNode1" presStyleLbl="node1" presStyleIdx="0" presStyleCnt="0"/>
      <dgm:spPr/>
      <dgm:t>
        <a:bodyPr/>
        <a:lstStyle/>
        <a:p>
          <a:endParaRPr lang="en-US"/>
        </a:p>
      </dgm:t>
    </dgm:pt>
    <dgm:pt modelId="{C32D6D8D-492E-4FF7-AA37-C67E4796A255}" type="pres">
      <dgm:prSet presAssocID="{32D8D6C7-A433-4F17-A1DD-ADB26A5283AE}" presName="hierChild2" presStyleCnt="0"/>
      <dgm:spPr/>
    </dgm:pt>
    <dgm:pt modelId="{9C15C29E-E675-4F5C-B8E4-2B15C33DCDB7}" type="pres">
      <dgm:prSet presAssocID="{BB1EB41B-B7CB-4C07-9F0F-99FC0EDEE031}" presName="Name28" presStyleLbl="parChTrans1D2" presStyleIdx="0" presStyleCnt="3"/>
      <dgm:spPr/>
      <dgm:t>
        <a:bodyPr/>
        <a:lstStyle/>
        <a:p>
          <a:endParaRPr lang="en-US"/>
        </a:p>
      </dgm:t>
    </dgm:pt>
    <dgm:pt modelId="{EE9FBA63-5D92-4C74-8A1C-8560DF410BDD}" type="pres">
      <dgm:prSet presAssocID="{DC41FA53-2BD6-4CDF-B853-750B8C0C8C1B}" presName="hierRoot2" presStyleCnt="0">
        <dgm:presLayoutVars>
          <dgm:hierBranch val="init"/>
        </dgm:presLayoutVars>
      </dgm:prSet>
      <dgm:spPr/>
    </dgm:pt>
    <dgm:pt modelId="{E4807669-8497-4AE1-AB5E-796035E6D051}" type="pres">
      <dgm:prSet presAssocID="{DC41FA53-2BD6-4CDF-B853-750B8C0C8C1B}" presName="rootComposite2" presStyleCnt="0"/>
      <dgm:spPr/>
    </dgm:pt>
    <dgm:pt modelId="{C016B510-EA81-4768-BFCE-AD423191F5A6}" type="pres">
      <dgm:prSet presAssocID="{DC41FA53-2BD6-4CDF-B853-750B8C0C8C1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5BBE329-82C9-448B-A33E-7E5766BA022F}" type="pres">
      <dgm:prSet presAssocID="{DC41FA53-2BD6-4CDF-B853-750B8C0C8C1B}" presName="topArc2" presStyleLbl="parChTrans1D1" presStyleIdx="2" presStyleCnt="18"/>
      <dgm:spPr/>
    </dgm:pt>
    <dgm:pt modelId="{AF4ED4CB-06D2-48E9-88A3-90656D5FF84E}" type="pres">
      <dgm:prSet presAssocID="{DC41FA53-2BD6-4CDF-B853-750B8C0C8C1B}" presName="bottomArc2" presStyleLbl="parChTrans1D1" presStyleIdx="3" presStyleCnt="18"/>
      <dgm:spPr/>
    </dgm:pt>
    <dgm:pt modelId="{129A03DF-7433-4B07-9B2E-9BD2B484DB3A}" type="pres">
      <dgm:prSet presAssocID="{DC41FA53-2BD6-4CDF-B853-750B8C0C8C1B}" presName="topConnNode2" presStyleLbl="node2" presStyleIdx="0" presStyleCnt="0"/>
      <dgm:spPr/>
      <dgm:t>
        <a:bodyPr/>
        <a:lstStyle/>
        <a:p>
          <a:endParaRPr lang="en-US"/>
        </a:p>
      </dgm:t>
    </dgm:pt>
    <dgm:pt modelId="{8FFD2BF2-5963-477F-80BE-3F8CAF0C6034}" type="pres">
      <dgm:prSet presAssocID="{DC41FA53-2BD6-4CDF-B853-750B8C0C8C1B}" presName="hierChild4" presStyleCnt="0"/>
      <dgm:spPr/>
    </dgm:pt>
    <dgm:pt modelId="{E9425C25-1A62-4481-970B-C63713E69D43}" type="pres">
      <dgm:prSet presAssocID="{83288993-E87B-4CD7-AA74-E117654EF888}" presName="Name28" presStyleLbl="parChTrans1D3" presStyleIdx="0" presStyleCnt="3"/>
      <dgm:spPr/>
      <dgm:t>
        <a:bodyPr/>
        <a:lstStyle/>
        <a:p>
          <a:endParaRPr lang="en-US"/>
        </a:p>
      </dgm:t>
    </dgm:pt>
    <dgm:pt modelId="{B71CF20A-A0C3-4EB7-8C5A-75373914F8A4}" type="pres">
      <dgm:prSet presAssocID="{1DEBFB02-9C4E-4293-94E2-0592435CCA5E}" presName="hierRoot2" presStyleCnt="0">
        <dgm:presLayoutVars>
          <dgm:hierBranch val="init"/>
        </dgm:presLayoutVars>
      </dgm:prSet>
      <dgm:spPr/>
    </dgm:pt>
    <dgm:pt modelId="{F75B1FC2-53B2-4E3A-A620-B52471488602}" type="pres">
      <dgm:prSet presAssocID="{1DEBFB02-9C4E-4293-94E2-0592435CCA5E}" presName="rootComposite2" presStyleCnt="0"/>
      <dgm:spPr/>
    </dgm:pt>
    <dgm:pt modelId="{B289C256-FA45-484C-BF4B-F1B1560C3D93}" type="pres">
      <dgm:prSet presAssocID="{1DEBFB02-9C4E-4293-94E2-0592435CCA5E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2B1C168-AB85-460E-A458-AC8CABF620E6}" type="pres">
      <dgm:prSet presAssocID="{1DEBFB02-9C4E-4293-94E2-0592435CCA5E}" presName="topArc2" presStyleLbl="parChTrans1D1" presStyleIdx="4" presStyleCnt="18"/>
      <dgm:spPr/>
    </dgm:pt>
    <dgm:pt modelId="{C4FAF5D0-944F-40DD-8D4C-147FFC19C4B2}" type="pres">
      <dgm:prSet presAssocID="{1DEBFB02-9C4E-4293-94E2-0592435CCA5E}" presName="bottomArc2" presStyleLbl="parChTrans1D1" presStyleIdx="5" presStyleCnt="18"/>
      <dgm:spPr/>
    </dgm:pt>
    <dgm:pt modelId="{DF42060E-588E-4D33-9131-0105EF4A8FD6}" type="pres">
      <dgm:prSet presAssocID="{1DEBFB02-9C4E-4293-94E2-0592435CCA5E}" presName="topConnNode2" presStyleLbl="node3" presStyleIdx="0" presStyleCnt="0"/>
      <dgm:spPr/>
      <dgm:t>
        <a:bodyPr/>
        <a:lstStyle/>
        <a:p>
          <a:endParaRPr lang="en-US"/>
        </a:p>
      </dgm:t>
    </dgm:pt>
    <dgm:pt modelId="{FDFD8618-23E9-4154-9F25-D62E3C0D3A7F}" type="pres">
      <dgm:prSet presAssocID="{1DEBFB02-9C4E-4293-94E2-0592435CCA5E}" presName="hierChild4" presStyleCnt="0"/>
      <dgm:spPr/>
    </dgm:pt>
    <dgm:pt modelId="{60FE7B83-AA42-464D-BD41-6B343EE302CD}" type="pres">
      <dgm:prSet presAssocID="{1DEBFB02-9C4E-4293-94E2-0592435CCA5E}" presName="hierChild5" presStyleCnt="0"/>
      <dgm:spPr/>
    </dgm:pt>
    <dgm:pt modelId="{6659E384-2D7E-4EF4-8983-79971C4742FF}" type="pres">
      <dgm:prSet presAssocID="{55AEB62D-1AA3-44DC-962F-D100366E8305}" presName="Name101" presStyleLbl="parChTrans1D4" presStyleIdx="0" presStyleCnt="2"/>
      <dgm:spPr/>
      <dgm:t>
        <a:bodyPr/>
        <a:lstStyle/>
        <a:p>
          <a:endParaRPr lang="en-US"/>
        </a:p>
      </dgm:t>
    </dgm:pt>
    <dgm:pt modelId="{54085A55-2549-4CE7-93B4-92DDF5B0134F}" type="pres">
      <dgm:prSet presAssocID="{79D319AA-4649-426B-8F7C-B4A631EC14D9}" presName="hierRoot3" presStyleCnt="0">
        <dgm:presLayoutVars>
          <dgm:hierBranch val="init"/>
        </dgm:presLayoutVars>
      </dgm:prSet>
      <dgm:spPr/>
    </dgm:pt>
    <dgm:pt modelId="{65EDF7EE-AA1E-4E0B-970C-C89A5F910282}" type="pres">
      <dgm:prSet presAssocID="{79D319AA-4649-426B-8F7C-B4A631EC14D9}" presName="rootComposite3" presStyleCnt="0"/>
      <dgm:spPr/>
    </dgm:pt>
    <dgm:pt modelId="{723C5E56-724B-40FE-B50A-6B29BD82C22B}" type="pres">
      <dgm:prSet presAssocID="{79D319AA-4649-426B-8F7C-B4A631EC14D9}" presName="rootText3" presStyleLbl="alignAcc1" presStyleIdx="0" presStyleCnt="0" custLinFactY="-200000" custLinFactNeighborX="-59673" custLinFactNeighborY="-21223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0975A5D-8B95-4124-BBCB-FF592152B54C}" type="pres">
      <dgm:prSet presAssocID="{79D319AA-4649-426B-8F7C-B4A631EC14D9}" presName="topArc3" presStyleLbl="parChTrans1D1" presStyleIdx="6" presStyleCnt="18"/>
      <dgm:spPr>
        <a:ln>
          <a:solidFill>
            <a:schemeClr val="bg1"/>
          </a:solidFill>
        </a:ln>
      </dgm:spPr>
    </dgm:pt>
    <dgm:pt modelId="{EF0FC8B6-2B88-4464-9F1F-AA76DE0368BD}" type="pres">
      <dgm:prSet presAssocID="{79D319AA-4649-426B-8F7C-B4A631EC14D9}" presName="bottomArc3" presStyleLbl="parChTrans1D1" presStyleIdx="7" presStyleCnt="18"/>
      <dgm:spPr>
        <a:ln>
          <a:solidFill>
            <a:schemeClr val="bg1"/>
          </a:solidFill>
        </a:ln>
      </dgm:spPr>
    </dgm:pt>
    <dgm:pt modelId="{50345633-D8C8-40E3-8979-73C8D7E2B3B1}" type="pres">
      <dgm:prSet presAssocID="{79D319AA-4649-426B-8F7C-B4A631EC14D9}" presName="topConnNode3" presStyleLbl="asst3" presStyleIdx="0" presStyleCnt="0"/>
      <dgm:spPr/>
      <dgm:t>
        <a:bodyPr/>
        <a:lstStyle/>
        <a:p>
          <a:endParaRPr lang="en-US"/>
        </a:p>
      </dgm:t>
    </dgm:pt>
    <dgm:pt modelId="{EAD4571B-C19B-4B0C-B891-61CAF1B42CDC}" type="pres">
      <dgm:prSet presAssocID="{79D319AA-4649-426B-8F7C-B4A631EC14D9}" presName="hierChild6" presStyleCnt="0"/>
      <dgm:spPr/>
    </dgm:pt>
    <dgm:pt modelId="{C2594D25-0AD0-4199-A35C-9FB03593C434}" type="pres">
      <dgm:prSet presAssocID="{79D319AA-4649-426B-8F7C-B4A631EC14D9}" presName="hierChild7" presStyleCnt="0"/>
      <dgm:spPr/>
    </dgm:pt>
    <dgm:pt modelId="{19D39B28-1699-424D-969F-C4885F690848}" type="pres">
      <dgm:prSet presAssocID="{7C627DEE-7EF8-4D61-A08B-F3D5582C2D8B}" presName="Name28" presStyleLbl="parChTrans1D3" presStyleIdx="1" presStyleCnt="3"/>
      <dgm:spPr/>
      <dgm:t>
        <a:bodyPr/>
        <a:lstStyle/>
        <a:p>
          <a:endParaRPr lang="en-US"/>
        </a:p>
      </dgm:t>
    </dgm:pt>
    <dgm:pt modelId="{7569F6C9-A36C-4D0C-AC76-3284DC5A33B8}" type="pres">
      <dgm:prSet presAssocID="{B236D653-5845-4A1E-AEDA-85F2E000D4E1}" presName="hierRoot2" presStyleCnt="0">
        <dgm:presLayoutVars>
          <dgm:hierBranch val="init"/>
        </dgm:presLayoutVars>
      </dgm:prSet>
      <dgm:spPr/>
    </dgm:pt>
    <dgm:pt modelId="{AF8E645A-EFD7-41DF-8244-EA3768B36583}" type="pres">
      <dgm:prSet presAssocID="{B236D653-5845-4A1E-AEDA-85F2E000D4E1}" presName="rootComposite2" presStyleCnt="0"/>
      <dgm:spPr/>
    </dgm:pt>
    <dgm:pt modelId="{A1DF49B9-A6E7-4F06-896D-BCF90F84B491}" type="pres">
      <dgm:prSet presAssocID="{B236D653-5845-4A1E-AEDA-85F2E000D4E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B4FB3E4-4D9C-4338-96C1-06BDF82F8E51}" type="pres">
      <dgm:prSet presAssocID="{B236D653-5845-4A1E-AEDA-85F2E000D4E1}" presName="topArc2" presStyleLbl="parChTrans1D1" presStyleIdx="8" presStyleCnt="18"/>
      <dgm:spPr/>
    </dgm:pt>
    <dgm:pt modelId="{623F1EE2-0E9D-4C5B-AB52-380DDA096522}" type="pres">
      <dgm:prSet presAssocID="{B236D653-5845-4A1E-AEDA-85F2E000D4E1}" presName="bottomArc2" presStyleLbl="parChTrans1D1" presStyleIdx="9" presStyleCnt="18"/>
      <dgm:spPr/>
    </dgm:pt>
    <dgm:pt modelId="{C8404007-DBD0-40B2-8F71-4D13D78FEE4A}" type="pres">
      <dgm:prSet presAssocID="{B236D653-5845-4A1E-AEDA-85F2E000D4E1}" presName="topConnNode2" presStyleLbl="node3" presStyleIdx="0" presStyleCnt="0"/>
      <dgm:spPr/>
      <dgm:t>
        <a:bodyPr/>
        <a:lstStyle/>
        <a:p>
          <a:endParaRPr lang="en-US"/>
        </a:p>
      </dgm:t>
    </dgm:pt>
    <dgm:pt modelId="{E02654F8-2776-45A5-8BA2-962876D8AFF0}" type="pres">
      <dgm:prSet presAssocID="{B236D653-5845-4A1E-AEDA-85F2E000D4E1}" presName="hierChild4" presStyleCnt="0"/>
      <dgm:spPr/>
    </dgm:pt>
    <dgm:pt modelId="{779F6112-EE9B-43EF-BE03-A6A1FF392F08}" type="pres">
      <dgm:prSet presAssocID="{B236D653-5845-4A1E-AEDA-85F2E000D4E1}" presName="hierChild5" presStyleCnt="0"/>
      <dgm:spPr/>
    </dgm:pt>
    <dgm:pt modelId="{823342CD-7C92-4832-B268-A1A107E8D34C}" type="pres">
      <dgm:prSet presAssocID="{DC41FA53-2BD6-4CDF-B853-750B8C0C8C1B}" presName="hierChild5" presStyleCnt="0"/>
      <dgm:spPr/>
    </dgm:pt>
    <dgm:pt modelId="{38E21E7F-AFA1-46B1-BC55-C740CD6839D3}" type="pres">
      <dgm:prSet presAssocID="{D88C6B28-ACC2-4EA3-86A1-A453065ECA73}" presName="Name28" presStyleLbl="parChTrans1D2" presStyleIdx="1" presStyleCnt="3"/>
      <dgm:spPr/>
      <dgm:t>
        <a:bodyPr/>
        <a:lstStyle/>
        <a:p>
          <a:endParaRPr lang="en-US"/>
        </a:p>
      </dgm:t>
    </dgm:pt>
    <dgm:pt modelId="{9B4C5E44-9D88-415F-B062-B5D79DA79D4B}" type="pres">
      <dgm:prSet presAssocID="{2A318918-3E71-49CC-8785-64DC4B1CCFCA}" presName="hierRoot2" presStyleCnt="0">
        <dgm:presLayoutVars>
          <dgm:hierBranch val="init"/>
        </dgm:presLayoutVars>
      </dgm:prSet>
      <dgm:spPr/>
    </dgm:pt>
    <dgm:pt modelId="{FD7269BA-1E13-43E2-9BBB-A99B65E1B841}" type="pres">
      <dgm:prSet presAssocID="{2A318918-3E71-49CC-8785-64DC4B1CCFCA}" presName="rootComposite2" presStyleCnt="0"/>
      <dgm:spPr/>
    </dgm:pt>
    <dgm:pt modelId="{DF735572-97BE-4449-B6CA-B329A410049E}" type="pres">
      <dgm:prSet presAssocID="{2A318918-3E71-49CC-8785-64DC4B1CCFCA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4736E01-3E78-41EF-BB1C-B61692F01A58}" type="pres">
      <dgm:prSet presAssocID="{2A318918-3E71-49CC-8785-64DC4B1CCFCA}" presName="topArc2" presStyleLbl="parChTrans1D1" presStyleIdx="10" presStyleCnt="18"/>
      <dgm:spPr/>
    </dgm:pt>
    <dgm:pt modelId="{B929E757-68D9-4A0D-A669-622306755DFA}" type="pres">
      <dgm:prSet presAssocID="{2A318918-3E71-49CC-8785-64DC4B1CCFCA}" presName="bottomArc2" presStyleLbl="parChTrans1D1" presStyleIdx="11" presStyleCnt="18"/>
      <dgm:spPr/>
    </dgm:pt>
    <dgm:pt modelId="{9821185B-EBF6-4DB5-9981-6D606C3E7A0A}" type="pres">
      <dgm:prSet presAssocID="{2A318918-3E71-49CC-8785-64DC4B1CCFCA}" presName="topConnNode2" presStyleLbl="node2" presStyleIdx="0" presStyleCnt="0"/>
      <dgm:spPr/>
      <dgm:t>
        <a:bodyPr/>
        <a:lstStyle/>
        <a:p>
          <a:endParaRPr lang="en-US"/>
        </a:p>
      </dgm:t>
    </dgm:pt>
    <dgm:pt modelId="{5DC3EF73-600E-47BB-8EAE-FD7A3830B922}" type="pres">
      <dgm:prSet presAssocID="{2A318918-3E71-49CC-8785-64DC4B1CCFCA}" presName="hierChild4" presStyleCnt="0"/>
      <dgm:spPr/>
    </dgm:pt>
    <dgm:pt modelId="{C75EC2F1-B148-4090-A37D-7F8F1F86B6AA}" type="pres">
      <dgm:prSet presAssocID="{A92BDBA2-C931-40EC-A026-91D9B41A1115}" presName="Name28" presStyleLbl="parChTrans1D3" presStyleIdx="2" presStyleCnt="3"/>
      <dgm:spPr/>
      <dgm:t>
        <a:bodyPr/>
        <a:lstStyle/>
        <a:p>
          <a:endParaRPr lang="en-US"/>
        </a:p>
      </dgm:t>
    </dgm:pt>
    <dgm:pt modelId="{6EAD31A9-8BB7-40F7-8140-FE412372885F}" type="pres">
      <dgm:prSet presAssocID="{D5D82FD8-13DF-40E8-8694-6DC6ABDF1217}" presName="hierRoot2" presStyleCnt="0">
        <dgm:presLayoutVars>
          <dgm:hierBranch val="init"/>
        </dgm:presLayoutVars>
      </dgm:prSet>
      <dgm:spPr/>
    </dgm:pt>
    <dgm:pt modelId="{B96D1E24-D169-4BDF-B396-C55F4A0E645E}" type="pres">
      <dgm:prSet presAssocID="{D5D82FD8-13DF-40E8-8694-6DC6ABDF1217}" presName="rootComposite2" presStyleCnt="0"/>
      <dgm:spPr/>
    </dgm:pt>
    <dgm:pt modelId="{84184670-2C12-4F30-B5DC-104FC583BF53}" type="pres">
      <dgm:prSet presAssocID="{D5D82FD8-13DF-40E8-8694-6DC6ABDF121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1BFC531-03FC-4D72-A0E7-303D942DE919}" type="pres">
      <dgm:prSet presAssocID="{D5D82FD8-13DF-40E8-8694-6DC6ABDF1217}" presName="topArc2" presStyleLbl="parChTrans1D1" presStyleIdx="12" presStyleCnt="18"/>
      <dgm:spPr/>
    </dgm:pt>
    <dgm:pt modelId="{2AD6E8F3-40B4-4515-A0F0-F74FFA888637}" type="pres">
      <dgm:prSet presAssocID="{D5D82FD8-13DF-40E8-8694-6DC6ABDF1217}" presName="bottomArc2" presStyleLbl="parChTrans1D1" presStyleIdx="13" presStyleCnt="18"/>
      <dgm:spPr/>
    </dgm:pt>
    <dgm:pt modelId="{F55DE143-B325-40F1-8B07-F204E127A008}" type="pres">
      <dgm:prSet presAssocID="{D5D82FD8-13DF-40E8-8694-6DC6ABDF1217}" presName="topConnNode2" presStyleLbl="node3" presStyleIdx="0" presStyleCnt="0"/>
      <dgm:spPr/>
      <dgm:t>
        <a:bodyPr/>
        <a:lstStyle/>
        <a:p>
          <a:endParaRPr lang="en-US"/>
        </a:p>
      </dgm:t>
    </dgm:pt>
    <dgm:pt modelId="{301771F3-1AD1-41AF-A3A8-1DA8D7CF517B}" type="pres">
      <dgm:prSet presAssocID="{D5D82FD8-13DF-40E8-8694-6DC6ABDF1217}" presName="hierChild4" presStyleCnt="0"/>
      <dgm:spPr/>
    </dgm:pt>
    <dgm:pt modelId="{A07A7D63-DE92-4939-82FE-C54ABB88CDF6}" type="pres">
      <dgm:prSet presAssocID="{2E54E93F-2B37-4BE6-A1B5-925A22AAA573}" presName="Name28" presStyleLbl="parChTrans1D4" presStyleIdx="1" presStyleCnt="2"/>
      <dgm:spPr/>
      <dgm:t>
        <a:bodyPr/>
        <a:lstStyle/>
        <a:p>
          <a:endParaRPr lang="en-US"/>
        </a:p>
      </dgm:t>
    </dgm:pt>
    <dgm:pt modelId="{E87D1512-E9A9-4A2A-8418-D52A8B775454}" type="pres">
      <dgm:prSet presAssocID="{6A53D6B2-93AC-4185-B3FB-9763D159D4C9}" presName="hierRoot2" presStyleCnt="0">
        <dgm:presLayoutVars>
          <dgm:hierBranch val="init"/>
        </dgm:presLayoutVars>
      </dgm:prSet>
      <dgm:spPr/>
    </dgm:pt>
    <dgm:pt modelId="{821850CA-3950-4591-AB3C-F84AD5FF501D}" type="pres">
      <dgm:prSet presAssocID="{6A53D6B2-93AC-4185-B3FB-9763D159D4C9}" presName="rootComposite2" presStyleCnt="0"/>
      <dgm:spPr/>
    </dgm:pt>
    <dgm:pt modelId="{CA4A25F7-90AB-4718-BA36-88564F9CD620}" type="pres">
      <dgm:prSet presAssocID="{6A53D6B2-93AC-4185-B3FB-9763D159D4C9}" presName="rootText2" presStyleLbl="alignAcc1" presStyleIdx="0" presStyleCnt="0" custLinFactX="-1719" custLinFactNeighborX="-100000" custLinFactNeighborY="-311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EF8EACE-E74B-48D1-8DC3-DD5F0FC75CA6}" type="pres">
      <dgm:prSet presAssocID="{6A53D6B2-93AC-4185-B3FB-9763D159D4C9}" presName="topArc2" presStyleLbl="parChTrans1D1" presStyleIdx="14" presStyleCnt="18"/>
      <dgm:spPr/>
    </dgm:pt>
    <dgm:pt modelId="{C034A766-9C29-42A6-BCDF-2602FA43E956}" type="pres">
      <dgm:prSet presAssocID="{6A53D6B2-93AC-4185-B3FB-9763D159D4C9}" presName="bottomArc2" presStyleLbl="parChTrans1D1" presStyleIdx="15" presStyleCnt="18"/>
      <dgm:spPr/>
    </dgm:pt>
    <dgm:pt modelId="{D958A6D0-0F50-4AC7-AB6D-9D30347D0897}" type="pres">
      <dgm:prSet presAssocID="{6A53D6B2-93AC-4185-B3FB-9763D159D4C9}" presName="topConnNode2" presStyleLbl="node4" presStyleIdx="0" presStyleCnt="0"/>
      <dgm:spPr/>
      <dgm:t>
        <a:bodyPr/>
        <a:lstStyle/>
        <a:p>
          <a:endParaRPr lang="en-US"/>
        </a:p>
      </dgm:t>
    </dgm:pt>
    <dgm:pt modelId="{DE11B017-512A-4502-AE2C-B3A9E405B85F}" type="pres">
      <dgm:prSet presAssocID="{6A53D6B2-93AC-4185-B3FB-9763D159D4C9}" presName="hierChild4" presStyleCnt="0"/>
      <dgm:spPr/>
    </dgm:pt>
    <dgm:pt modelId="{0A9E112B-00EF-48A0-93AE-35872ED1EEB7}" type="pres">
      <dgm:prSet presAssocID="{6A53D6B2-93AC-4185-B3FB-9763D159D4C9}" presName="hierChild5" presStyleCnt="0"/>
      <dgm:spPr/>
    </dgm:pt>
    <dgm:pt modelId="{4ECE8D8F-72E5-4CF9-B784-3F0DBC38B52D}" type="pres">
      <dgm:prSet presAssocID="{D5D82FD8-13DF-40E8-8694-6DC6ABDF1217}" presName="hierChild5" presStyleCnt="0"/>
      <dgm:spPr/>
    </dgm:pt>
    <dgm:pt modelId="{6030D5DC-7C92-4095-B7E1-D25BA298E44E}" type="pres">
      <dgm:prSet presAssocID="{2A318918-3E71-49CC-8785-64DC4B1CCFCA}" presName="hierChild5" presStyleCnt="0"/>
      <dgm:spPr/>
    </dgm:pt>
    <dgm:pt modelId="{1D1685D5-3A76-4494-AE87-B5CD1A24153D}" type="pres">
      <dgm:prSet presAssocID="{32D8D6C7-A433-4F17-A1DD-ADB26A5283AE}" presName="hierChild3" presStyleCnt="0"/>
      <dgm:spPr/>
    </dgm:pt>
    <dgm:pt modelId="{C3D6D2FF-4672-4B13-9855-DE63839B7AE2}" type="pres">
      <dgm:prSet presAssocID="{0C8C7467-43DD-4873-ABC5-1CAB18DD2071}" presName="Name101" presStyleLbl="parChTrans1D2" presStyleIdx="2" presStyleCnt="3"/>
      <dgm:spPr/>
      <dgm:t>
        <a:bodyPr/>
        <a:lstStyle/>
        <a:p>
          <a:endParaRPr lang="en-US"/>
        </a:p>
      </dgm:t>
    </dgm:pt>
    <dgm:pt modelId="{773CCB3B-C88F-4242-8C63-9E96A79DDF55}" type="pres">
      <dgm:prSet presAssocID="{444E4E6F-52C2-49C8-A257-BDECC756665B}" presName="hierRoot3" presStyleCnt="0">
        <dgm:presLayoutVars>
          <dgm:hierBranch val="init"/>
        </dgm:presLayoutVars>
      </dgm:prSet>
      <dgm:spPr/>
    </dgm:pt>
    <dgm:pt modelId="{A30D324E-BB22-4B7A-B080-93E11D836114}" type="pres">
      <dgm:prSet presAssocID="{444E4E6F-52C2-49C8-A257-BDECC756665B}" presName="rootComposite3" presStyleCnt="0"/>
      <dgm:spPr/>
    </dgm:pt>
    <dgm:pt modelId="{2946FF69-A862-4E45-91DD-E0D20BE4E5F7}" type="pres">
      <dgm:prSet presAssocID="{444E4E6F-52C2-49C8-A257-BDECC756665B}" presName="rootText3" presStyleLbl="alignAcc1" presStyleIdx="0" presStyleCnt="0" custScaleX="159016" custScaleY="97985" custLinFactNeighborX="-85902" custLinFactNeighborY="58389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FA2B513-1017-4F7C-B509-C8A49E10DEA4}" type="pres">
      <dgm:prSet presAssocID="{444E4E6F-52C2-49C8-A257-BDECC756665B}" presName="topArc3" presStyleLbl="parChTrans1D1" presStyleIdx="16" presStyleCnt="18"/>
      <dgm:spPr/>
    </dgm:pt>
    <dgm:pt modelId="{2DEBE485-3D5A-4340-9844-2A472E70A72D}" type="pres">
      <dgm:prSet presAssocID="{444E4E6F-52C2-49C8-A257-BDECC756665B}" presName="bottomArc3" presStyleLbl="parChTrans1D1" presStyleIdx="17" presStyleCnt="18"/>
      <dgm:spPr/>
    </dgm:pt>
    <dgm:pt modelId="{5783AF0F-2F2F-4F70-BCA9-0932C527824A}" type="pres">
      <dgm:prSet presAssocID="{444E4E6F-52C2-49C8-A257-BDECC756665B}" presName="topConnNode3" presStyleLbl="asst1" presStyleIdx="0" presStyleCnt="0"/>
      <dgm:spPr/>
      <dgm:t>
        <a:bodyPr/>
        <a:lstStyle/>
        <a:p>
          <a:endParaRPr lang="en-US"/>
        </a:p>
      </dgm:t>
    </dgm:pt>
    <dgm:pt modelId="{9F588209-3F7C-4E72-9266-F73232633381}" type="pres">
      <dgm:prSet presAssocID="{444E4E6F-52C2-49C8-A257-BDECC756665B}" presName="hierChild6" presStyleCnt="0"/>
      <dgm:spPr/>
    </dgm:pt>
    <dgm:pt modelId="{223E60EF-29A0-42F6-9665-574EBAC54737}" type="pres">
      <dgm:prSet presAssocID="{444E4E6F-52C2-49C8-A257-BDECC756665B}" presName="hierChild7" presStyleCnt="0"/>
      <dgm:spPr/>
    </dgm:pt>
  </dgm:ptLst>
  <dgm:cxnLst>
    <dgm:cxn modelId="{03E315B8-D091-43CD-A942-6E6233305905}" type="presOf" srcId="{A92BDBA2-C931-40EC-A026-91D9B41A1115}" destId="{C75EC2F1-B148-4090-A37D-7F8F1F86B6AA}" srcOrd="0" destOrd="0" presId="urn:microsoft.com/office/officeart/2008/layout/HalfCircleOrganizationChart"/>
    <dgm:cxn modelId="{6DE61AC3-51F6-4207-9919-71AE63A30FDF}" type="presOf" srcId="{DC41FA53-2BD6-4CDF-B853-750B8C0C8C1B}" destId="{129A03DF-7433-4B07-9B2E-9BD2B484DB3A}" srcOrd="1" destOrd="0" presId="urn:microsoft.com/office/officeart/2008/layout/HalfCircleOrganizationChart"/>
    <dgm:cxn modelId="{E883950B-2DCB-4DA4-81C1-26E6DFA91E7F}" type="presOf" srcId="{B236D653-5845-4A1E-AEDA-85F2E000D4E1}" destId="{A1DF49B9-A6E7-4F06-896D-BCF90F84B491}" srcOrd="0" destOrd="0" presId="urn:microsoft.com/office/officeart/2008/layout/HalfCircleOrganizationChart"/>
    <dgm:cxn modelId="{6CFEFF1D-CF72-4AAF-87E6-79C4E25EF884}" srcId="{D5D82FD8-13DF-40E8-8694-6DC6ABDF1217}" destId="{6A53D6B2-93AC-4185-B3FB-9763D159D4C9}" srcOrd="0" destOrd="0" parTransId="{2E54E93F-2B37-4BE6-A1B5-925A22AAA573}" sibTransId="{A6817305-BEEE-4309-B70D-FEE4BE7B30D5}"/>
    <dgm:cxn modelId="{530A78A2-7B4C-4A58-A311-5413EBF7C473}" type="presOf" srcId="{55AEB62D-1AA3-44DC-962F-D100366E8305}" destId="{6659E384-2D7E-4EF4-8983-79971C4742FF}" srcOrd="0" destOrd="0" presId="urn:microsoft.com/office/officeart/2008/layout/HalfCircleOrganizationChart"/>
    <dgm:cxn modelId="{23E61EE5-E936-44A8-BB0C-97252E7F179A}" type="presOf" srcId="{2A318918-3E71-49CC-8785-64DC4B1CCFCA}" destId="{9821185B-EBF6-4DB5-9981-6D606C3E7A0A}" srcOrd="1" destOrd="0" presId="urn:microsoft.com/office/officeart/2008/layout/HalfCircleOrganizationChart"/>
    <dgm:cxn modelId="{B66C5B2A-58A4-4B18-9CE9-37A3F0AAA8A4}" type="presOf" srcId="{B236D653-5845-4A1E-AEDA-85F2E000D4E1}" destId="{C8404007-DBD0-40B2-8F71-4D13D78FEE4A}" srcOrd="1" destOrd="0" presId="urn:microsoft.com/office/officeart/2008/layout/HalfCircleOrganizationChart"/>
    <dgm:cxn modelId="{F057056A-EAC4-4F6E-A6F3-758219C37128}" srcId="{32D8D6C7-A433-4F17-A1DD-ADB26A5283AE}" destId="{444E4E6F-52C2-49C8-A257-BDECC756665B}" srcOrd="0" destOrd="0" parTransId="{0C8C7467-43DD-4873-ABC5-1CAB18DD2071}" sibTransId="{9A50D836-9AC9-47D9-A506-877615EA73D3}"/>
    <dgm:cxn modelId="{760AFA9C-F6CB-4825-A077-B3F8EF8C32FF}" srcId="{DC41FA53-2BD6-4CDF-B853-750B8C0C8C1B}" destId="{B236D653-5845-4A1E-AEDA-85F2E000D4E1}" srcOrd="1" destOrd="0" parTransId="{7C627DEE-7EF8-4D61-A08B-F3D5582C2D8B}" sibTransId="{64AECE76-0520-4FAC-AEED-6D551C8AC6EB}"/>
    <dgm:cxn modelId="{53DF01A7-C9AC-4F53-8704-F6A7AE443BA2}" type="presOf" srcId="{6A53D6B2-93AC-4185-B3FB-9763D159D4C9}" destId="{D958A6D0-0F50-4AC7-AB6D-9D30347D0897}" srcOrd="1" destOrd="0" presId="urn:microsoft.com/office/officeart/2008/layout/HalfCircleOrganizationChart"/>
    <dgm:cxn modelId="{663BE666-5C52-42CE-96F9-E546269FF12E}" type="presOf" srcId="{83288993-E87B-4CD7-AA74-E117654EF888}" destId="{E9425C25-1A62-4481-970B-C63713E69D43}" srcOrd="0" destOrd="0" presId="urn:microsoft.com/office/officeart/2008/layout/HalfCircleOrganizationChart"/>
    <dgm:cxn modelId="{6F7F2093-EEB7-42F6-8EE4-1FB14677D750}" type="presOf" srcId="{D88C6B28-ACC2-4EA3-86A1-A453065ECA73}" destId="{38E21E7F-AFA1-46B1-BC55-C740CD6839D3}" srcOrd="0" destOrd="0" presId="urn:microsoft.com/office/officeart/2008/layout/HalfCircleOrganizationChart"/>
    <dgm:cxn modelId="{2F5B6C5D-75E4-430C-B1F8-D1E7734EA3C5}" type="presOf" srcId="{32D8D6C7-A433-4F17-A1DD-ADB26A5283AE}" destId="{88D9F3B0-4381-4BF8-96C3-73DC243718E2}" srcOrd="1" destOrd="0" presId="urn:microsoft.com/office/officeart/2008/layout/HalfCircleOrganizationChart"/>
    <dgm:cxn modelId="{6BF46A57-E9A4-491E-A2E0-5C2473132C8B}" type="presOf" srcId="{2E54E93F-2B37-4BE6-A1B5-925A22AAA573}" destId="{A07A7D63-DE92-4939-82FE-C54ABB88CDF6}" srcOrd="0" destOrd="0" presId="urn:microsoft.com/office/officeart/2008/layout/HalfCircleOrganizationChart"/>
    <dgm:cxn modelId="{7592D008-6415-4A96-B491-7F0EF2E5E73C}" type="presOf" srcId="{444E4E6F-52C2-49C8-A257-BDECC756665B}" destId="{5783AF0F-2F2F-4F70-BCA9-0932C527824A}" srcOrd="1" destOrd="0" presId="urn:microsoft.com/office/officeart/2008/layout/HalfCircleOrganizationChart"/>
    <dgm:cxn modelId="{2C1BBDD0-3EEF-4773-8CCE-BF10CCD0B565}" type="presOf" srcId="{2A318918-3E71-49CC-8785-64DC4B1CCFCA}" destId="{DF735572-97BE-4449-B6CA-B329A410049E}" srcOrd="0" destOrd="0" presId="urn:microsoft.com/office/officeart/2008/layout/HalfCircleOrganizationChart"/>
    <dgm:cxn modelId="{1D32367D-518D-4A71-A2A9-73D41DDF4365}" type="presOf" srcId="{A29C46C6-969C-4C21-BAFC-A550777BA3D0}" destId="{137A3C32-479E-4B8F-B3D2-871FA8A1E6E6}" srcOrd="0" destOrd="0" presId="urn:microsoft.com/office/officeart/2008/layout/HalfCircleOrganizationChart"/>
    <dgm:cxn modelId="{D0FAC90F-5955-4810-80A1-CC9859D18058}" type="presOf" srcId="{7C627DEE-7EF8-4D61-A08B-F3D5582C2D8B}" destId="{19D39B28-1699-424D-969F-C4885F690848}" srcOrd="0" destOrd="0" presId="urn:microsoft.com/office/officeart/2008/layout/HalfCircleOrganizationChart"/>
    <dgm:cxn modelId="{706CE631-9233-4DD2-B5D9-0011AAA4797D}" type="presOf" srcId="{DC41FA53-2BD6-4CDF-B853-750B8C0C8C1B}" destId="{C016B510-EA81-4768-BFCE-AD423191F5A6}" srcOrd="0" destOrd="0" presId="urn:microsoft.com/office/officeart/2008/layout/HalfCircleOrganizationChart"/>
    <dgm:cxn modelId="{860757EC-4BC9-44A3-B031-A04A6E0DF38F}" srcId="{A29C46C6-969C-4C21-BAFC-A550777BA3D0}" destId="{32D8D6C7-A433-4F17-A1DD-ADB26A5283AE}" srcOrd="0" destOrd="0" parTransId="{9326845A-6C9C-4B06-9C45-4EC78D7CE294}" sibTransId="{C75296D0-A415-4C53-A563-B32AA03139FF}"/>
    <dgm:cxn modelId="{46539A95-AC02-4707-8C44-338BE08C5E48}" srcId="{32D8D6C7-A433-4F17-A1DD-ADB26A5283AE}" destId="{2A318918-3E71-49CC-8785-64DC4B1CCFCA}" srcOrd="2" destOrd="0" parTransId="{D88C6B28-ACC2-4EA3-86A1-A453065ECA73}" sibTransId="{D6E76000-6397-4787-A6E9-C0201C2D006B}"/>
    <dgm:cxn modelId="{F4CD174B-3FB6-4A65-A84A-20921023E8BF}" srcId="{2A318918-3E71-49CC-8785-64DC4B1CCFCA}" destId="{D5D82FD8-13DF-40E8-8694-6DC6ABDF1217}" srcOrd="0" destOrd="0" parTransId="{A92BDBA2-C931-40EC-A026-91D9B41A1115}" sibTransId="{37082C44-0780-4875-9444-77CED1A10BDB}"/>
    <dgm:cxn modelId="{55F3DAF2-BB95-4B97-8B67-C240F1DB2609}" type="presOf" srcId="{BB1EB41B-B7CB-4C07-9F0F-99FC0EDEE031}" destId="{9C15C29E-E675-4F5C-B8E4-2B15C33DCDB7}" srcOrd="0" destOrd="0" presId="urn:microsoft.com/office/officeart/2008/layout/HalfCircleOrganizationChart"/>
    <dgm:cxn modelId="{37291469-B4DE-4CD7-9D1D-C5C8041A9187}" type="presOf" srcId="{79D319AA-4649-426B-8F7C-B4A631EC14D9}" destId="{50345633-D8C8-40E3-8979-73C8D7E2B3B1}" srcOrd="1" destOrd="0" presId="urn:microsoft.com/office/officeart/2008/layout/HalfCircleOrganizationChart"/>
    <dgm:cxn modelId="{0889CEDD-39BA-4067-8DA8-339072B13D55}" type="presOf" srcId="{32D8D6C7-A433-4F17-A1DD-ADB26A5283AE}" destId="{F34DCA9A-072A-4265-A559-EA56533F8314}" srcOrd="0" destOrd="0" presId="urn:microsoft.com/office/officeart/2008/layout/HalfCircleOrganizationChart"/>
    <dgm:cxn modelId="{DDDD4A94-0E70-4EDC-A9EE-18151D4A2C2D}" type="presOf" srcId="{6A53D6B2-93AC-4185-B3FB-9763D159D4C9}" destId="{CA4A25F7-90AB-4718-BA36-88564F9CD620}" srcOrd="0" destOrd="0" presId="urn:microsoft.com/office/officeart/2008/layout/HalfCircleOrganizationChart"/>
    <dgm:cxn modelId="{386F788C-9881-4F32-829E-D5D3EFEDA712}" type="presOf" srcId="{1DEBFB02-9C4E-4293-94E2-0592435CCA5E}" destId="{B289C256-FA45-484C-BF4B-F1B1560C3D93}" srcOrd="0" destOrd="0" presId="urn:microsoft.com/office/officeart/2008/layout/HalfCircleOrganizationChart"/>
    <dgm:cxn modelId="{C3733649-16D3-4A18-8244-70C9989031C0}" type="presOf" srcId="{1DEBFB02-9C4E-4293-94E2-0592435CCA5E}" destId="{DF42060E-588E-4D33-9131-0105EF4A8FD6}" srcOrd="1" destOrd="0" presId="urn:microsoft.com/office/officeart/2008/layout/HalfCircleOrganizationChart"/>
    <dgm:cxn modelId="{858073AA-915A-40AE-85B3-8E6D98498EAF}" type="presOf" srcId="{D5D82FD8-13DF-40E8-8694-6DC6ABDF1217}" destId="{84184670-2C12-4F30-B5DC-104FC583BF53}" srcOrd="0" destOrd="0" presId="urn:microsoft.com/office/officeart/2008/layout/HalfCircleOrganizationChart"/>
    <dgm:cxn modelId="{9F9654BF-4F23-4C1C-AE86-B06D270A3B67}" type="presOf" srcId="{444E4E6F-52C2-49C8-A257-BDECC756665B}" destId="{2946FF69-A862-4E45-91DD-E0D20BE4E5F7}" srcOrd="0" destOrd="0" presId="urn:microsoft.com/office/officeart/2008/layout/HalfCircleOrganizationChart"/>
    <dgm:cxn modelId="{A8E0F289-76D5-4060-AA0B-CA6478E770CB}" type="presOf" srcId="{79D319AA-4649-426B-8F7C-B4A631EC14D9}" destId="{723C5E56-724B-40FE-B50A-6B29BD82C22B}" srcOrd="0" destOrd="0" presId="urn:microsoft.com/office/officeart/2008/layout/HalfCircleOrganizationChart"/>
    <dgm:cxn modelId="{56026334-818E-4522-A5E7-BE85303E8D97}" srcId="{32D8D6C7-A433-4F17-A1DD-ADB26A5283AE}" destId="{DC41FA53-2BD6-4CDF-B853-750B8C0C8C1B}" srcOrd="1" destOrd="0" parTransId="{BB1EB41B-B7CB-4C07-9F0F-99FC0EDEE031}" sibTransId="{3D2851E5-89BA-4003-BAFC-054D67BEF363}"/>
    <dgm:cxn modelId="{3C380CCB-ADCB-401C-A151-95D9F5D8AEFC}" srcId="{1DEBFB02-9C4E-4293-94E2-0592435CCA5E}" destId="{79D319AA-4649-426B-8F7C-B4A631EC14D9}" srcOrd="0" destOrd="0" parTransId="{55AEB62D-1AA3-44DC-962F-D100366E8305}" sibTransId="{699377C4-CCA6-430B-8498-DE2279B90389}"/>
    <dgm:cxn modelId="{F05A08CD-A6D9-4B94-A05E-CC72F368FD63}" type="presOf" srcId="{D5D82FD8-13DF-40E8-8694-6DC6ABDF1217}" destId="{F55DE143-B325-40F1-8B07-F204E127A008}" srcOrd="1" destOrd="0" presId="urn:microsoft.com/office/officeart/2008/layout/HalfCircleOrganizationChart"/>
    <dgm:cxn modelId="{CADC4F19-3B00-4B3F-AFCA-203C6E065111}" type="presOf" srcId="{0C8C7467-43DD-4873-ABC5-1CAB18DD2071}" destId="{C3D6D2FF-4672-4B13-9855-DE63839B7AE2}" srcOrd="0" destOrd="0" presId="urn:microsoft.com/office/officeart/2008/layout/HalfCircleOrganizationChart"/>
    <dgm:cxn modelId="{3FFD7012-B2FE-4904-9451-2793D65FEE8D}" srcId="{DC41FA53-2BD6-4CDF-B853-750B8C0C8C1B}" destId="{1DEBFB02-9C4E-4293-94E2-0592435CCA5E}" srcOrd="0" destOrd="0" parTransId="{83288993-E87B-4CD7-AA74-E117654EF888}" sibTransId="{FC72ACEC-12D9-4DE0-866E-8B6EB507D752}"/>
    <dgm:cxn modelId="{FB9613A2-0F60-4B94-81E4-A8C0865A480E}" type="presParOf" srcId="{137A3C32-479E-4B8F-B3D2-871FA8A1E6E6}" destId="{824F87CE-E811-43A5-BD67-88E180369A02}" srcOrd="0" destOrd="0" presId="urn:microsoft.com/office/officeart/2008/layout/HalfCircleOrganizationChart"/>
    <dgm:cxn modelId="{FC7778CB-EF4A-4A59-B50A-902BC80EA8A4}" type="presParOf" srcId="{824F87CE-E811-43A5-BD67-88E180369A02}" destId="{6FBAAEE8-AA68-451A-BFC6-9E644A473864}" srcOrd="0" destOrd="0" presId="urn:microsoft.com/office/officeart/2008/layout/HalfCircleOrganizationChart"/>
    <dgm:cxn modelId="{74AABA1C-A3A1-4AFE-AB5D-5EA1190994AD}" type="presParOf" srcId="{6FBAAEE8-AA68-451A-BFC6-9E644A473864}" destId="{F34DCA9A-072A-4265-A559-EA56533F8314}" srcOrd="0" destOrd="0" presId="urn:microsoft.com/office/officeart/2008/layout/HalfCircleOrganizationChart"/>
    <dgm:cxn modelId="{09420AAB-CD85-4E7B-9B04-D9A8775EF502}" type="presParOf" srcId="{6FBAAEE8-AA68-451A-BFC6-9E644A473864}" destId="{A4403AA0-F173-4FC8-8E0E-91F18E5EC754}" srcOrd="1" destOrd="0" presId="urn:microsoft.com/office/officeart/2008/layout/HalfCircleOrganizationChart"/>
    <dgm:cxn modelId="{AE9AB803-ED20-4E08-8C73-FC526247AE11}" type="presParOf" srcId="{6FBAAEE8-AA68-451A-BFC6-9E644A473864}" destId="{4458D139-4548-4E38-BEE4-7D9811D7D967}" srcOrd="2" destOrd="0" presId="urn:microsoft.com/office/officeart/2008/layout/HalfCircleOrganizationChart"/>
    <dgm:cxn modelId="{C3FD852A-9C80-47A4-9078-25359163F1DD}" type="presParOf" srcId="{6FBAAEE8-AA68-451A-BFC6-9E644A473864}" destId="{88D9F3B0-4381-4BF8-96C3-73DC243718E2}" srcOrd="3" destOrd="0" presId="urn:microsoft.com/office/officeart/2008/layout/HalfCircleOrganizationChart"/>
    <dgm:cxn modelId="{425388A9-BD2B-4634-ACE7-198B523F3BAA}" type="presParOf" srcId="{824F87CE-E811-43A5-BD67-88E180369A02}" destId="{C32D6D8D-492E-4FF7-AA37-C67E4796A255}" srcOrd="1" destOrd="0" presId="urn:microsoft.com/office/officeart/2008/layout/HalfCircleOrganizationChart"/>
    <dgm:cxn modelId="{FDC741AE-1FB8-4378-90AB-D9094D047D07}" type="presParOf" srcId="{C32D6D8D-492E-4FF7-AA37-C67E4796A255}" destId="{9C15C29E-E675-4F5C-B8E4-2B15C33DCDB7}" srcOrd="0" destOrd="0" presId="urn:microsoft.com/office/officeart/2008/layout/HalfCircleOrganizationChart"/>
    <dgm:cxn modelId="{16E4FF6B-B624-4572-B10A-02A2BEF5A9CA}" type="presParOf" srcId="{C32D6D8D-492E-4FF7-AA37-C67E4796A255}" destId="{EE9FBA63-5D92-4C74-8A1C-8560DF410BDD}" srcOrd="1" destOrd="0" presId="urn:microsoft.com/office/officeart/2008/layout/HalfCircleOrganizationChart"/>
    <dgm:cxn modelId="{B495E126-6AB5-471E-98B2-88DCDCA1B1DD}" type="presParOf" srcId="{EE9FBA63-5D92-4C74-8A1C-8560DF410BDD}" destId="{E4807669-8497-4AE1-AB5E-796035E6D051}" srcOrd="0" destOrd="0" presId="urn:microsoft.com/office/officeart/2008/layout/HalfCircleOrganizationChart"/>
    <dgm:cxn modelId="{467ED81D-E283-4C05-95C1-15437B5E7044}" type="presParOf" srcId="{E4807669-8497-4AE1-AB5E-796035E6D051}" destId="{C016B510-EA81-4768-BFCE-AD423191F5A6}" srcOrd="0" destOrd="0" presId="urn:microsoft.com/office/officeart/2008/layout/HalfCircleOrganizationChart"/>
    <dgm:cxn modelId="{A48C4C50-A5D5-41B2-868C-196A31D5FF48}" type="presParOf" srcId="{E4807669-8497-4AE1-AB5E-796035E6D051}" destId="{95BBE329-82C9-448B-A33E-7E5766BA022F}" srcOrd="1" destOrd="0" presId="urn:microsoft.com/office/officeart/2008/layout/HalfCircleOrganizationChart"/>
    <dgm:cxn modelId="{4D292DF7-6C99-457E-932D-25D5BE617237}" type="presParOf" srcId="{E4807669-8497-4AE1-AB5E-796035E6D051}" destId="{AF4ED4CB-06D2-48E9-88A3-90656D5FF84E}" srcOrd="2" destOrd="0" presId="urn:microsoft.com/office/officeart/2008/layout/HalfCircleOrganizationChart"/>
    <dgm:cxn modelId="{57574101-EFCB-4F57-90E5-8753A27A1F4D}" type="presParOf" srcId="{E4807669-8497-4AE1-AB5E-796035E6D051}" destId="{129A03DF-7433-4B07-9B2E-9BD2B484DB3A}" srcOrd="3" destOrd="0" presId="urn:microsoft.com/office/officeart/2008/layout/HalfCircleOrganizationChart"/>
    <dgm:cxn modelId="{9ACD31A4-CEC4-4982-A189-5EB1B383290B}" type="presParOf" srcId="{EE9FBA63-5D92-4C74-8A1C-8560DF410BDD}" destId="{8FFD2BF2-5963-477F-80BE-3F8CAF0C6034}" srcOrd="1" destOrd="0" presId="urn:microsoft.com/office/officeart/2008/layout/HalfCircleOrganizationChart"/>
    <dgm:cxn modelId="{9A322C6E-BF84-4552-89FF-635DA23FF3C7}" type="presParOf" srcId="{8FFD2BF2-5963-477F-80BE-3F8CAF0C6034}" destId="{E9425C25-1A62-4481-970B-C63713E69D43}" srcOrd="0" destOrd="0" presId="urn:microsoft.com/office/officeart/2008/layout/HalfCircleOrganizationChart"/>
    <dgm:cxn modelId="{58A044DC-CAD0-466A-89A1-E2EE8F4126BF}" type="presParOf" srcId="{8FFD2BF2-5963-477F-80BE-3F8CAF0C6034}" destId="{B71CF20A-A0C3-4EB7-8C5A-75373914F8A4}" srcOrd="1" destOrd="0" presId="urn:microsoft.com/office/officeart/2008/layout/HalfCircleOrganizationChart"/>
    <dgm:cxn modelId="{E2B4B1B9-6179-4413-B9A7-343F89F19B12}" type="presParOf" srcId="{B71CF20A-A0C3-4EB7-8C5A-75373914F8A4}" destId="{F75B1FC2-53B2-4E3A-A620-B52471488602}" srcOrd="0" destOrd="0" presId="urn:microsoft.com/office/officeart/2008/layout/HalfCircleOrganizationChart"/>
    <dgm:cxn modelId="{1FA7B2A1-AE38-44B9-A108-C172E465700F}" type="presParOf" srcId="{F75B1FC2-53B2-4E3A-A620-B52471488602}" destId="{B289C256-FA45-484C-BF4B-F1B1560C3D93}" srcOrd="0" destOrd="0" presId="urn:microsoft.com/office/officeart/2008/layout/HalfCircleOrganizationChart"/>
    <dgm:cxn modelId="{822B3FD4-E325-43F1-8E18-24FC05930597}" type="presParOf" srcId="{F75B1FC2-53B2-4E3A-A620-B52471488602}" destId="{82B1C168-AB85-460E-A458-AC8CABF620E6}" srcOrd="1" destOrd="0" presId="urn:microsoft.com/office/officeart/2008/layout/HalfCircleOrganizationChart"/>
    <dgm:cxn modelId="{9D80F2F2-C0EC-4738-8DAC-1C9F58B9BE86}" type="presParOf" srcId="{F75B1FC2-53B2-4E3A-A620-B52471488602}" destId="{C4FAF5D0-944F-40DD-8D4C-147FFC19C4B2}" srcOrd="2" destOrd="0" presId="urn:microsoft.com/office/officeart/2008/layout/HalfCircleOrganizationChart"/>
    <dgm:cxn modelId="{4D3A4B7E-9FB4-435A-928F-90C53B8ACCFB}" type="presParOf" srcId="{F75B1FC2-53B2-4E3A-A620-B52471488602}" destId="{DF42060E-588E-4D33-9131-0105EF4A8FD6}" srcOrd="3" destOrd="0" presId="urn:microsoft.com/office/officeart/2008/layout/HalfCircleOrganizationChart"/>
    <dgm:cxn modelId="{0768681D-6B02-4300-B4CC-3266CE575DEC}" type="presParOf" srcId="{B71CF20A-A0C3-4EB7-8C5A-75373914F8A4}" destId="{FDFD8618-23E9-4154-9F25-D62E3C0D3A7F}" srcOrd="1" destOrd="0" presId="urn:microsoft.com/office/officeart/2008/layout/HalfCircleOrganizationChart"/>
    <dgm:cxn modelId="{DBE26615-146D-4FAA-9638-133B3CC1A71F}" type="presParOf" srcId="{B71CF20A-A0C3-4EB7-8C5A-75373914F8A4}" destId="{60FE7B83-AA42-464D-BD41-6B343EE302CD}" srcOrd="2" destOrd="0" presId="urn:microsoft.com/office/officeart/2008/layout/HalfCircleOrganizationChart"/>
    <dgm:cxn modelId="{715FEB26-C009-4B0E-A102-DDE4256FE016}" type="presParOf" srcId="{60FE7B83-AA42-464D-BD41-6B343EE302CD}" destId="{6659E384-2D7E-4EF4-8983-79971C4742FF}" srcOrd="0" destOrd="0" presId="urn:microsoft.com/office/officeart/2008/layout/HalfCircleOrganizationChart"/>
    <dgm:cxn modelId="{076C71F7-6D20-4387-9FA4-E5454D4E5CE9}" type="presParOf" srcId="{60FE7B83-AA42-464D-BD41-6B343EE302CD}" destId="{54085A55-2549-4CE7-93B4-92DDF5B0134F}" srcOrd="1" destOrd="0" presId="urn:microsoft.com/office/officeart/2008/layout/HalfCircleOrganizationChart"/>
    <dgm:cxn modelId="{48BDD934-5408-4517-9C52-BBE16A337293}" type="presParOf" srcId="{54085A55-2549-4CE7-93B4-92DDF5B0134F}" destId="{65EDF7EE-AA1E-4E0B-970C-C89A5F910282}" srcOrd="0" destOrd="0" presId="urn:microsoft.com/office/officeart/2008/layout/HalfCircleOrganizationChart"/>
    <dgm:cxn modelId="{56777F12-5872-47E0-8622-DD5DE4545B8C}" type="presParOf" srcId="{65EDF7EE-AA1E-4E0B-970C-C89A5F910282}" destId="{723C5E56-724B-40FE-B50A-6B29BD82C22B}" srcOrd="0" destOrd="0" presId="urn:microsoft.com/office/officeart/2008/layout/HalfCircleOrganizationChart"/>
    <dgm:cxn modelId="{37E736FE-39FB-431D-87B7-426D62C6C306}" type="presParOf" srcId="{65EDF7EE-AA1E-4E0B-970C-C89A5F910282}" destId="{90975A5D-8B95-4124-BBCB-FF592152B54C}" srcOrd="1" destOrd="0" presId="urn:microsoft.com/office/officeart/2008/layout/HalfCircleOrganizationChart"/>
    <dgm:cxn modelId="{6B31C12E-5655-45B2-941E-0800F1DEA4E6}" type="presParOf" srcId="{65EDF7EE-AA1E-4E0B-970C-C89A5F910282}" destId="{EF0FC8B6-2B88-4464-9F1F-AA76DE0368BD}" srcOrd="2" destOrd="0" presId="urn:microsoft.com/office/officeart/2008/layout/HalfCircleOrganizationChart"/>
    <dgm:cxn modelId="{BC656813-A937-49E3-9A20-BC5F99DB625B}" type="presParOf" srcId="{65EDF7EE-AA1E-4E0B-970C-C89A5F910282}" destId="{50345633-D8C8-40E3-8979-73C8D7E2B3B1}" srcOrd="3" destOrd="0" presId="urn:microsoft.com/office/officeart/2008/layout/HalfCircleOrganizationChart"/>
    <dgm:cxn modelId="{CF351DAA-9104-4AD6-9DB5-483516CE4473}" type="presParOf" srcId="{54085A55-2549-4CE7-93B4-92DDF5B0134F}" destId="{EAD4571B-C19B-4B0C-B891-61CAF1B42CDC}" srcOrd="1" destOrd="0" presId="urn:microsoft.com/office/officeart/2008/layout/HalfCircleOrganizationChart"/>
    <dgm:cxn modelId="{BF1AD81B-A753-4E63-8D14-309731EABEC2}" type="presParOf" srcId="{54085A55-2549-4CE7-93B4-92DDF5B0134F}" destId="{C2594D25-0AD0-4199-A35C-9FB03593C434}" srcOrd="2" destOrd="0" presId="urn:microsoft.com/office/officeart/2008/layout/HalfCircleOrganizationChart"/>
    <dgm:cxn modelId="{4AD342B6-5465-40A0-8AE5-14E8805D8DB5}" type="presParOf" srcId="{8FFD2BF2-5963-477F-80BE-3F8CAF0C6034}" destId="{19D39B28-1699-424D-969F-C4885F690848}" srcOrd="2" destOrd="0" presId="urn:microsoft.com/office/officeart/2008/layout/HalfCircleOrganizationChart"/>
    <dgm:cxn modelId="{FF565126-65E5-4E73-9347-4D9AED896FA7}" type="presParOf" srcId="{8FFD2BF2-5963-477F-80BE-3F8CAF0C6034}" destId="{7569F6C9-A36C-4D0C-AC76-3284DC5A33B8}" srcOrd="3" destOrd="0" presId="urn:microsoft.com/office/officeart/2008/layout/HalfCircleOrganizationChart"/>
    <dgm:cxn modelId="{300CC5B5-0A7B-488A-90FD-142D2B45C460}" type="presParOf" srcId="{7569F6C9-A36C-4D0C-AC76-3284DC5A33B8}" destId="{AF8E645A-EFD7-41DF-8244-EA3768B36583}" srcOrd="0" destOrd="0" presId="urn:microsoft.com/office/officeart/2008/layout/HalfCircleOrganizationChart"/>
    <dgm:cxn modelId="{4BF4E4A6-4F72-447D-B04B-033F9F83AA2E}" type="presParOf" srcId="{AF8E645A-EFD7-41DF-8244-EA3768B36583}" destId="{A1DF49B9-A6E7-4F06-896D-BCF90F84B491}" srcOrd="0" destOrd="0" presId="urn:microsoft.com/office/officeart/2008/layout/HalfCircleOrganizationChart"/>
    <dgm:cxn modelId="{2F1D7537-53C9-4F49-BC9C-BEEDF8262411}" type="presParOf" srcId="{AF8E645A-EFD7-41DF-8244-EA3768B36583}" destId="{1B4FB3E4-4D9C-4338-96C1-06BDF82F8E51}" srcOrd="1" destOrd="0" presId="urn:microsoft.com/office/officeart/2008/layout/HalfCircleOrganizationChart"/>
    <dgm:cxn modelId="{55C4EF23-815A-4CB0-BD1D-C9CB60F8DFB0}" type="presParOf" srcId="{AF8E645A-EFD7-41DF-8244-EA3768B36583}" destId="{623F1EE2-0E9D-4C5B-AB52-380DDA096522}" srcOrd="2" destOrd="0" presId="urn:microsoft.com/office/officeart/2008/layout/HalfCircleOrganizationChart"/>
    <dgm:cxn modelId="{75A69A84-9031-4848-893C-81A2B545B977}" type="presParOf" srcId="{AF8E645A-EFD7-41DF-8244-EA3768B36583}" destId="{C8404007-DBD0-40B2-8F71-4D13D78FEE4A}" srcOrd="3" destOrd="0" presId="urn:microsoft.com/office/officeart/2008/layout/HalfCircleOrganizationChart"/>
    <dgm:cxn modelId="{599E9C7B-3A11-4ED0-AA2A-39762EF74A5A}" type="presParOf" srcId="{7569F6C9-A36C-4D0C-AC76-3284DC5A33B8}" destId="{E02654F8-2776-45A5-8BA2-962876D8AFF0}" srcOrd="1" destOrd="0" presId="urn:microsoft.com/office/officeart/2008/layout/HalfCircleOrganizationChart"/>
    <dgm:cxn modelId="{38B3B734-C1E7-467D-9A0A-A134AAB59FE4}" type="presParOf" srcId="{7569F6C9-A36C-4D0C-AC76-3284DC5A33B8}" destId="{779F6112-EE9B-43EF-BE03-A6A1FF392F08}" srcOrd="2" destOrd="0" presId="urn:microsoft.com/office/officeart/2008/layout/HalfCircleOrganizationChart"/>
    <dgm:cxn modelId="{41A96DF6-AA89-4F9E-877F-433048CE0A58}" type="presParOf" srcId="{EE9FBA63-5D92-4C74-8A1C-8560DF410BDD}" destId="{823342CD-7C92-4832-B268-A1A107E8D34C}" srcOrd="2" destOrd="0" presId="urn:microsoft.com/office/officeart/2008/layout/HalfCircleOrganizationChart"/>
    <dgm:cxn modelId="{2A375D6A-4651-4BE1-A3D8-F836979C6B33}" type="presParOf" srcId="{C32D6D8D-492E-4FF7-AA37-C67E4796A255}" destId="{38E21E7F-AFA1-46B1-BC55-C740CD6839D3}" srcOrd="2" destOrd="0" presId="urn:microsoft.com/office/officeart/2008/layout/HalfCircleOrganizationChart"/>
    <dgm:cxn modelId="{200711D1-581B-4D63-8493-03E7E7AC2B35}" type="presParOf" srcId="{C32D6D8D-492E-4FF7-AA37-C67E4796A255}" destId="{9B4C5E44-9D88-415F-B062-B5D79DA79D4B}" srcOrd="3" destOrd="0" presId="urn:microsoft.com/office/officeart/2008/layout/HalfCircleOrganizationChart"/>
    <dgm:cxn modelId="{70A9F61D-DAF6-4A0E-895F-A4C4659E9521}" type="presParOf" srcId="{9B4C5E44-9D88-415F-B062-B5D79DA79D4B}" destId="{FD7269BA-1E13-43E2-9BBB-A99B65E1B841}" srcOrd="0" destOrd="0" presId="urn:microsoft.com/office/officeart/2008/layout/HalfCircleOrganizationChart"/>
    <dgm:cxn modelId="{E485442E-318E-416F-BB98-43E190397815}" type="presParOf" srcId="{FD7269BA-1E13-43E2-9BBB-A99B65E1B841}" destId="{DF735572-97BE-4449-B6CA-B329A410049E}" srcOrd="0" destOrd="0" presId="urn:microsoft.com/office/officeart/2008/layout/HalfCircleOrganizationChart"/>
    <dgm:cxn modelId="{12063D66-B0E2-447C-AB8C-CC7FCE074449}" type="presParOf" srcId="{FD7269BA-1E13-43E2-9BBB-A99B65E1B841}" destId="{44736E01-3E78-41EF-BB1C-B61692F01A58}" srcOrd="1" destOrd="0" presId="urn:microsoft.com/office/officeart/2008/layout/HalfCircleOrganizationChart"/>
    <dgm:cxn modelId="{D8B5389F-D685-42B0-8367-E5826105F4B8}" type="presParOf" srcId="{FD7269BA-1E13-43E2-9BBB-A99B65E1B841}" destId="{B929E757-68D9-4A0D-A669-622306755DFA}" srcOrd="2" destOrd="0" presId="urn:microsoft.com/office/officeart/2008/layout/HalfCircleOrganizationChart"/>
    <dgm:cxn modelId="{331A0B70-FBBA-4478-8F71-79815691D666}" type="presParOf" srcId="{FD7269BA-1E13-43E2-9BBB-A99B65E1B841}" destId="{9821185B-EBF6-4DB5-9981-6D606C3E7A0A}" srcOrd="3" destOrd="0" presId="urn:microsoft.com/office/officeart/2008/layout/HalfCircleOrganizationChart"/>
    <dgm:cxn modelId="{E345BAFD-5398-4293-B1F2-D050AF9F39C6}" type="presParOf" srcId="{9B4C5E44-9D88-415F-B062-B5D79DA79D4B}" destId="{5DC3EF73-600E-47BB-8EAE-FD7A3830B922}" srcOrd="1" destOrd="0" presId="urn:microsoft.com/office/officeart/2008/layout/HalfCircleOrganizationChart"/>
    <dgm:cxn modelId="{972A21C0-BC9A-4E39-92F8-CC11A77691BC}" type="presParOf" srcId="{5DC3EF73-600E-47BB-8EAE-FD7A3830B922}" destId="{C75EC2F1-B148-4090-A37D-7F8F1F86B6AA}" srcOrd="0" destOrd="0" presId="urn:microsoft.com/office/officeart/2008/layout/HalfCircleOrganizationChart"/>
    <dgm:cxn modelId="{405AED90-9716-4422-A285-CC9AE02D3372}" type="presParOf" srcId="{5DC3EF73-600E-47BB-8EAE-FD7A3830B922}" destId="{6EAD31A9-8BB7-40F7-8140-FE412372885F}" srcOrd="1" destOrd="0" presId="urn:microsoft.com/office/officeart/2008/layout/HalfCircleOrganizationChart"/>
    <dgm:cxn modelId="{843914AD-27A6-4B29-B239-64CE145340CF}" type="presParOf" srcId="{6EAD31A9-8BB7-40F7-8140-FE412372885F}" destId="{B96D1E24-D169-4BDF-B396-C55F4A0E645E}" srcOrd="0" destOrd="0" presId="urn:microsoft.com/office/officeart/2008/layout/HalfCircleOrganizationChart"/>
    <dgm:cxn modelId="{A64C1E62-8560-4AEE-A43C-85B5ACC94D57}" type="presParOf" srcId="{B96D1E24-D169-4BDF-B396-C55F4A0E645E}" destId="{84184670-2C12-4F30-B5DC-104FC583BF53}" srcOrd="0" destOrd="0" presId="urn:microsoft.com/office/officeart/2008/layout/HalfCircleOrganizationChart"/>
    <dgm:cxn modelId="{4D7A5F0A-682C-4D49-8A8B-2047982C20A4}" type="presParOf" srcId="{B96D1E24-D169-4BDF-B396-C55F4A0E645E}" destId="{71BFC531-03FC-4D72-A0E7-303D942DE919}" srcOrd="1" destOrd="0" presId="urn:microsoft.com/office/officeart/2008/layout/HalfCircleOrganizationChart"/>
    <dgm:cxn modelId="{BA5879AB-91F2-4258-8299-AB0A8E97191E}" type="presParOf" srcId="{B96D1E24-D169-4BDF-B396-C55F4A0E645E}" destId="{2AD6E8F3-40B4-4515-A0F0-F74FFA888637}" srcOrd="2" destOrd="0" presId="urn:microsoft.com/office/officeart/2008/layout/HalfCircleOrganizationChart"/>
    <dgm:cxn modelId="{93D34123-CEEF-47A3-8639-B462907846DA}" type="presParOf" srcId="{B96D1E24-D169-4BDF-B396-C55F4A0E645E}" destId="{F55DE143-B325-40F1-8B07-F204E127A008}" srcOrd="3" destOrd="0" presId="urn:microsoft.com/office/officeart/2008/layout/HalfCircleOrganizationChart"/>
    <dgm:cxn modelId="{5676CF6F-7ED9-4B63-B469-62A9AEE15EB8}" type="presParOf" srcId="{6EAD31A9-8BB7-40F7-8140-FE412372885F}" destId="{301771F3-1AD1-41AF-A3A8-1DA8D7CF517B}" srcOrd="1" destOrd="0" presId="urn:microsoft.com/office/officeart/2008/layout/HalfCircleOrganizationChart"/>
    <dgm:cxn modelId="{E43BBEF9-EA50-4E5E-9A5C-E815B967B2BF}" type="presParOf" srcId="{301771F3-1AD1-41AF-A3A8-1DA8D7CF517B}" destId="{A07A7D63-DE92-4939-82FE-C54ABB88CDF6}" srcOrd="0" destOrd="0" presId="urn:microsoft.com/office/officeart/2008/layout/HalfCircleOrganizationChart"/>
    <dgm:cxn modelId="{464C5D3C-1BF8-43E0-8C7E-9C436FBF4E55}" type="presParOf" srcId="{301771F3-1AD1-41AF-A3A8-1DA8D7CF517B}" destId="{E87D1512-E9A9-4A2A-8418-D52A8B775454}" srcOrd="1" destOrd="0" presId="urn:microsoft.com/office/officeart/2008/layout/HalfCircleOrganizationChart"/>
    <dgm:cxn modelId="{B778DB8F-D7BD-4650-BE6D-AAA40FCABEB2}" type="presParOf" srcId="{E87D1512-E9A9-4A2A-8418-D52A8B775454}" destId="{821850CA-3950-4591-AB3C-F84AD5FF501D}" srcOrd="0" destOrd="0" presId="urn:microsoft.com/office/officeart/2008/layout/HalfCircleOrganizationChart"/>
    <dgm:cxn modelId="{1E8CA796-D9A0-477A-B0A4-F02643308EF0}" type="presParOf" srcId="{821850CA-3950-4591-AB3C-F84AD5FF501D}" destId="{CA4A25F7-90AB-4718-BA36-88564F9CD620}" srcOrd="0" destOrd="0" presId="urn:microsoft.com/office/officeart/2008/layout/HalfCircleOrganizationChart"/>
    <dgm:cxn modelId="{2362FB25-A4F1-4C71-8210-C01EF80F3AB3}" type="presParOf" srcId="{821850CA-3950-4591-AB3C-F84AD5FF501D}" destId="{9EF8EACE-E74B-48D1-8DC3-DD5F0FC75CA6}" srcOrd="1" destOrd="0" presId="urn:microsoft.com/office/officeart/2008/layout/HalfCircleOrganizationChart"/>
    <dgm:cxn modelId="{1EC1B6A2-681B-4A53-9B49-51603A36F121}" type="presParOf" srcId="{821850CA-3950-4591-AB3C-F84AD5FF501D}" destId="{C034A766-9C29-42A6-BCDF-2602FA43E956}" srcOrd="2" destOrd="0" presId="urn:microsoft.com/office/officeart/2008/layout/HalfCircleOrganizationChart"/>
    <dgm:cxn modelId="{EB02A124-FAD6-4145-A6D5-8B8E9B1A37CD}" type="presParOf" srcId="{821850CA-3950-4591-AB3C-F84AD5FF501D}" destId="{D958A6D0-0F50-4AC7-AB6D-9D30347D0897}" srcOrd="3" destOrd="0" presId="urn:microsoft.com/office/officeart/2008/layout/HalfCircleOrganizationChart"/>
    <dgm:cxn modelId="{D7014009-278E-42DC-A572-A8FBCF4768A0}" type="presParOf" srcId="{E87D1512-E9A9-4A2A-8418-D52A8B775454}" destId="{DE11B017-512A-4502-AE2C-B3A9E405B85F}" srcOrd="1" destOrd="0" presId="urn:microsoft.com/office/officeart/2008/layout/HalfCircleOrganizationChart"/>
    <dgm:cxn modelId="{56EA7733-EB36-4AEF-B869-EC0CA1706925}" type="presParOf" srcId="{E87D1512-E9A9-4A2A-8418-D52A8B775454}" destId="{0A9E112B-00EF-48A0-93AE-35872ED1EEB7}" srcOrd="2" destOrd="0" presId="urn:microsoft.com/office/officeart/2008/layout/HalfCircleOrganizationChart"/>
    <dgm:cxn modelId="{67817F1A-516D-4030-AFB2-34D1E2D191C9}" type="presParOf" srcId="{6EAD31A9-8BB7-40F7-8140-FE412372885F}" destId="{4ECE8D8F-72E5-4CF9-B784-3F0DBC38B52D}" srcOrd="2" destOrd="0" presId="urn:microsoft.com/office/officeart/2008/layout/HalfCircleOrganizationChart"/>
    <dgm:cxn modelId="{967D6AFE-D2C5-492C-88AF-BC2B64F2F262}" type="presParOf" srcId="{9B4C5E44-9D88-415F-B062-B5D79DA79D4B}" destId="{6030D5DC-7C92-4095-B7E1-D25BA298E44E}" srcOrd="2" destOrd="0" presId="urn:microsoft.com/office/officeart/2008/layout/HalfCircleOrganizationChart"/>
    <dgm:cxn modelId="{0E952C24-1C6F-4CA5-BE72-4936FB647763}" type="presParOf" srcId="{824F87CE-E811-43A5-BD67-88E180369A02}" destId="{1D1685D5-3A76-4494-AE87-B5CD1A24153D}" srcOrd="2" destOrd="0" presId="urn:microsoft.com/office/officeart/2008/layout/HalfCircleOrganizationChart"/>
    <dgm:cxn modelId="{824E29F7-2A9B-45D0-A9A6-036A3B8A4267}" type="presParOf" srcId="{1D1685D5-3A76-4494-AE87-B5CD1A24153D}" destId="{C3D6D2FF-4672-4B13-9855-DE63839B7AE2}" srcOrd="0" destOrd="0" presId="urn:microsoft.com/office/officeart/2008/layout/HalfCircleOrganizationChart"/>
    <dgm:cxn modelId="{F7F38C8D-D532-4A9A-A007-200E3A9D37CC}" type="presParOf" srcId="{1D1685D5-3A76-4494-AE87-B5CD1A24153D}" destId="{773CCB3B-C88F-4242-8C63-9E96A79DDF55}" srcOrd="1" destOrd="0" presId="urn:microsoft.com/office/officeart/2008/layout/HalfCircleOrganizationChart"/>
    <dgm:cxn modelId="{23DB8EDB-99B6-446F-8F12-6EA191E92355}" type="presParOf" srcId="{773CCB3B-C88F-4242-8C63-9E96A79DDF55}" destId="{A30D324E-BB22-4B7A-B080-93E11D836114}" srcOrd="0" destOrd="0" presId="urn:microsoft.com/office/officeart/2008/layout/HalfCircleOrganizationChart"/>
    <dgm:cxn modelId="{81F390C8-F9F4-41C1-8283-9FD409607C5F}" type="presParOf" srcId="{A30D324E-BB22-4B7A-B080-93E11D836114}" destId="{2946FF69-A862-4E45-91DD-E0D20BE4E5F7}" srcOrd="0" destOrd="0" presId="urn:microsoft.com/office/officeart/2008/layout/HalfCircleOrganizationChart"/>
    <dgm:cxn modelId="{CF001B6D-FEF1-490D-9AE4-03560E5E7653}" type="presParOf" srcId="{A30D324E-BB22-4B7A-B080-93E11D836114}" destId="{1FA2B513-1017-4F7C-B509-C8A49E10DEA4}" srcOrd="1" destOrd="0" presId="urn:microsoft.com/office/officeart/2008/layout/HalfCircleOrganizationChart"/>
    <dgm:cxn modelId="{102BB389-16D1-4802-A01B-CCE217052550}" type="presParOf" srcId="{A30D324E-BB22-4B7A-B080-93E11D836114}" destId="{2DEBE485-3D5A-4340-9844-2A472E70A72D}" srcOrd="2" destOrd="0" presId="urn:microsoft.com/office/officeart/2008/layout/HalfCircleOrganizationChart"/>
    <dgm:cxn modelId="{A223DD3B-5354-4416-8094-C3295B89C33D}" type="presParOf" srcId="{A30D324E-BB22-4B7A-B080-93E11D836114}" destId="{5783AF0F-2F2F-4F70-BCA9-0932C527824A}" srcOrd="3" destOrd="0" presId="urn:microsoft.com/office/officeart/2008/layout/HalfCircleOrganizationChart"/>
    <dgm:cxn modelId="{EED56568-261B-4E67-B553-8FF429F9734D}" type="presParOf" srcId="{773CCB3B-C88F-4242-8C63-9E96A79DDF55}" destId="{9F588209-3F7C-4E72-9266-F73232633381}" srcOrd="1" destOrd="0" presId="urn:microsoft.com/office/officeart/2008/layout/HalfCircleOrganizationChart"/>
    <dgm:cxn modelId="{A5360F26-61A2-42C1-8711-A0081E2360B4}" type="presParOf" srcId="{773CCB3B-C88F-4242-8C63-9E96A79DDF55}" destId="{223E60EF-29A0-42F6-9665-574EBAC54737}" srcOrd="2" destOrd="0" presId="urn:microsoft.com/office/officeart/2008/layout/HalfCircleOrganizationChart"/>
  </dgm:cxnLst>
  <dgm:bg>
    <a:blipFill>
      <a:blip xmlns:r="http://schemas.openxmlformats.org/officeDocument/2006/relationships"/>
      <a:stretch>
        <a:fillRect/>
      </a:stretch>
    </a:blip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29C46C6-969C-4C21-BAFC-A550777BA3D0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32D8D6C7-A433-4F17-A1DD-ADB26A5283AE}">
      <dgm:prSet phldrT="[Text]" custT="1"/>
      <dgm:spPr/>
      <dgm:t>
        <a:bodyPr/>
        <a:lstStyle/>
        <a:p>
          <a:r>
            <a:rPr lang="en-US" sz="1800" dirty="0" smtClean="0"/>
            <a:t>Rain</a:t>
          </a:r>
          <a:endParaRPr lang="en-US" sz="1800" dirty="0"/>
        </a:p>
      </dgm:t>
    </dgm:pt>
    <dgm:pt modelId="{9326845A-6C9C-4B06-9C45-4EC78D7CE294}" type="parTrans" cxnId="{860757EC-4BC9-44A3-B031-A04A6E0DF38F}">
      <dgm:prSet/>
      <dgm:spPr/>
      <dgm:t>
        <a:bodyPr/>
        <a:lstStyle/>
        <a:p>
          <a:endParaRPr lang="en-US"/>
        </a:p>
      </dgm:t>
    </dgm:pt>
    <dgm:pt modelId="{C75296D0-A415-4C53-A563-B32AA03139FF}" type="sibTrans" cxnId="{860757EC-4BC9-44A3-B031-A04A6E0DF38F}">
      <dgm:prSet/>
      <dgm:spPr/>
      <dgm:t>
        <a:bodyPr/>
        <a:lstStyle/>
        <a:p>
          <a:endParaRPr lang="en-US"/>
        </a:p>
      </dgm:t>
    </dgm:pt>
    <dgm:pt modelId="{444E4E6F-52C2-49C8-A257-BDECC756665B}" type="asst">
      <dgm:prSet phldrT="[Text]" custT="1"/>
      <dgm:spPr/>
      <dgm:t>
        <a:bodyPr/>
        <a:lstStyle/>
        <a:p>
          <a:r>
            <a:rPr lang="en-US" sz="1800" dirty="0" smtClean="0"/>
            <a:t>80% Evaporation</a:t>
          </a:r>
          <a:endParaRPr lang="en-US" sz="1800" dirty="0"/>
        </a:p>
      </dgm:t>
    </dgm:pt>
    <dgm:pt modelId="{0C8C7467-43DD-4873-ABC5-1CAB18DD2071}" type="parTrans" cxnId="{F057056A-EAC4-4F6E-A6F3-758219C37128}">
      <dgm:prSet/>
      <dgm:spPr/>
      <dgm:t>
        <a:bodyPr/>
        <a:lstStyle/>
        <a:p>
          <a:endParaRPr lang="en-US" sz="1800"/>
        </a:p>
      </dgm:t>
    </dgm:pt>
    <dgm:pt modelId="{9A50D836-9AC9-47D9-A506-877615EA73D3}" type="sibTrans" cxnId="{F057056A-EAC4-4F6E-A6F3-758219C37128}">
      <dgm:prSet/>
      <dgm:spPr/>
      <dgm:t>
        <a:bodyPr/>
        <a:lstStyle/>
        <a:p>
          <a:endParaRPr lang="en-US"/>
        </a:p>
      </dgm:t>
    </dgm:pt>
    <dgm:pt modelId="{DC41FA53-2BD6-4CDF-B853-750B8C0C8C1B}">
      <dgm:prSet phldrT="[Text]" custT="1"/>
      <dgm:spPr/>
      <dgm:t>
        <a:bodyPr/>
        <a:lstStyle/>
        <a:p>
          <a:r>
            <a:rPr lang="en-US" sz="1800" dirty="0" smtClean="0"/>
            <a:t>Runoff (surface)</a:t>
          </a:r>
          <a:endParaRPr lang="en-US" sz="1800" dirty="0"/>
        </a:p>
      </dgm:t>
    </dgm:pt>
    <dgm:pt modelId="{BB1EB41B-B7CB-4C07-9F0F-99FC0EDEE031}" type="parTrans" cxnId="{56026334-818E-4522-A5E7-BE85303E8D97}">
      <dgm:prSet/>
      <dgm:spPr/>
      <dgm:t>
        <a:bodyPr/>
        <a:lstStyle/>
        <a:p>
          <a:endParaRPr lang="en-US" sz="1800"/>
        </a:p>
      </dgm:t>
    </dgm:pt>
    <dgm:pt modelId="{3D2851E5-89BA-4003-BAFC-054D67BEF363}" type="sibTrans" cxnId="{56026334-818E-4522-A5E7-BE85303E8D97}">
      <dgm:prSet/>
      <dgm:spPr/>
      <dgm:t>
        <a:bodyPr/>
        <a:lstStyle/>
        <a:p>
          <a:endParaRPr lang="en-US"/>
        </a:p>
      </dgm:t>
    </dgm:pt>
    <dgm:pt modelId="{2A318918-3E71-49CC-8785-64DC4B1CCFCA}">
      <dgm:prSet phldrT="[Text]" custT="1"/>
      <dgm:spPr/>
      <dgm:t>
        <a:bodyPr/>
        <a:lstStyle/>
        <a:p>
          <a:r>
            <a:rPr lang="en-US" sz="1800" dirty="0" smtClean="0"/>
            <a:t>Aquifer (ground)</a:t>
          </a:r>
          <a:endParaRPr lang="en-US" sz="1800" dirty="0"/>
        </a:p>
      </dgm:t>
    </dgm:pt>
    <dgm:pt modelId="{D88C6B28-ACC2-4EA3-86A1-A453065ECA73}" type="parTrans" cxnId="{46539A95-AC02-4707-8C44-338BE08C5E48}">
      <dgm:prSet/>
      <dgm:spPr/>
      <dgm:t>
        <a:bodyPr/>
        <a:lstStyle/>
        <a:p>
          <a:endParaRPr lang="en-US" sz="1800"/>
        </a:p>
      </dgm:t>
    </dgm:pt>
    <dgm:pt modelId="{D6E76000-6397-4787-A6E9-C0201C2D006B}" type="sibTrans" cxnId="{46539A95-AC02-4707-8C44-338BE08C5E48}">
      <dgm:prSet/>
      <dgm:spPr/>
      <dgm:t>
        <a:bodyPr/>
        <a:lstStyle/>
        <a:p>
          <a:endParaRPr lang="en-US"/>
        </a:p>
      </dgm:t>
    </dgm:pt>
    <dgm:pt modelId="{1DEBFB02-9C4E-4293-94E2-0592435CCA5E}">
      <dgm:prSet custT="1"/>
      <dgm:spPr/>
      <dgm:t>
        <a:bodyPr/>
        <a:lstStyle/>
        <a:p>
          <a:endParaRPr lang="en-US" sz="1800"/>
        </a:p>
      </dgm:t>
    </dgm:pt>
    <dgm:pt modelId="{83288993-E87B-4CD7-AA74-E117654EF888}" type="parTrans" cxnId="{3FFD7012-B2FE-4904-9451-2793D65FEE8D}">
      <dgm:prSet/>
      <dgm:spPr/>
      <dgm:t>
        <a:bodyPr/>
        <a:lstStyle/>
        <a:p>
          <a:endParaRPr lang="en-US" sz="1800"/>
        </a:p>
      </dgm:t>
    </dgm:pt>
    <dgm:pt modelId="{FC72ACEC-12D9-4DE0-866E-8B6EB507D752}" type="sibTrans" cxnId="{3FFD7012-B2FE-4904-9451-2793D65FEE8D}">
      <dgm:prSet/>
      <dgm:spPr/>
      <dgm:t>
        <a:bodyPr/>
        <a:lstStyle/>
        <a:p>
          <a:endParaRPr lang="en-US"/>
        </a:p>
      </dgm:t>
    </dgm:pt>
    <dgm:pt modelId="{B236D653-5845-4A1E-AEDA-85F2E000D4E1}">
      <dgm:prSet custT="1"/>
      <dgm:spPr/>
      <dgm:t>
        <a:bodyPr/>
        <a:lstStyle/>
        <a:p>
          <a:endParaRPr lang="en-US" sz="1800"/>
        </a:p>
      </dgm:t>
    </dgm:pt>
    <dgm:pt modelId="{7C627DEE-7EF8-4D61-A08B-F3D5582C2D8B}" type="parTrans" cxnId="{760AFA9C-F6CB-4825-A077-B3F8EF8C32FF}">
      <dgm:prSet/>
      <dgm:spPr/>
      <dgm:t>
        <a:bodyPr/>
        <a:lstStyle/>
        <a:p>
          <a:endParaRPr lang="en-US" sz="1800"/>
        </a:p>
      </dgm:t>
    </dgm:pt>
    <dgm:pt modelId="{64AECE76-0520-4FAC-AEED-6D551C8AC6EB}" type="sibTrans" cxnId="{760AFA9C-F6CB-4825-A077-B3F8EF8C32FF}">
      <dgm:prSet/>
      <dgm:spPr/>
      <dgm:t>
        <a:bodyPr/>
        <a:lstStyle/>
        <a:p>
          <a:endParaRPr lang="en-US"/>
        </a:p>
      </dgm:t>
    </dgm:pt>
    <dgm:pt modelId="{D5D82FD8-13DF-40E8-8694-6DC6ABDF1217}">
      <dgm:prSet custT="1"/>
      <dgm:spPr/>
      <dgm:t>
        <a:bodyPr/>
        <a:lstStyle/>
        <a:p>
          <a:endParaRPr lang="en-US" sz="1800"/>
        </a:p>
      </dgm:t>
    </dgm:pt>
    <dgm:pt modelId="{A92BDBA2-C931-40EC-A026-91D9B41A1115}" type="parTrans" cxnId="{F4CD174B-3FB6-4A65-A84A-20921023E8BF}">
      <dgm:prSet/>
      <dgm:spPr/>
      <dgm:t>
        <a:bodyPr/>
        <a:lstStyle/>
        <a:p>
          <a:endParaRPr lang="en-US" sz="1800"/>
        </a:p>
      </dgm:t>
    </dgm:pt>
    <dgm:pt modelId="{37082C44-0780-4875-9444-77CED1A10BDB}" type="sibTrans" cxnId="{F4CD174B-3FB6-4A65-A84A-20921023E8BF}">
      <dgm:prSet/>
      <dgm:spPr/>
      <dgm:t>
        <a:bodyPr/>
        <a:lstStyle/>
        <a:p>
          <a:endParaRPr lang="en-US"/>
        </a:p>
      </dgm:t>
    </dgm:pt>
    <dgm:pt modelId="{79D319AA-4649-426B-8F7C-B4A631EC14D9}" type="asst">
      <dgm:prSet custT="1"/>
      <dgm:spPr/>
      <dgm:t>
        <a:bodyPr/>
        <a:lstStyle/>
        <a:p>
          <a:endParaRPr lang="en-US" sz="1800"/>
        </a:p>
      </dgm:t>
    </dgm:pt>
    <dgm:pt modelId="{55AEB62D-1AA3-44DC-962F-D100366E8305}" type="parTrans" cxnId="{3C380CCB-ADCB-401C-A151-95D9F5D8AEFC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 sz="1800"/>
        </a:p>
      </dgm:t>
    </dgm:pt>
    <dgm:pt modelId="{699377C4-CCA6-430B-8498-DE2279B90389}" type="sibTrans" cxnId="{3C380CCB-ADCB-401C-A151-95D9F5D8AEFC}">
      <dgm:prSet/>
      <dgm:spPr/>
      <dgm:t>
        <a:bodyPr/>
        <a:lstStyle/>
        <a:p>
          <a:endParaRPr lang="en-US"/>
        </a:p>
      </dgm:t>
    </dgm:pt>
    <dgm:pt modelId="{54E12D6A-7415-4CA6-856E-5D6C6DEAA079}" type="asst">
      <dgm:prSet custT="1"/>
      <dgm:spPr/>
      <dgm:t>
        <a:bodyPr/>
        <a:lstStyle/>
        <a:p>
          <a:endParaRPr lang="en-US" sz="1800"/>
        </a:p>
      </dgm:t>
    </dgm:pt>
    <dgm:pt modelId="{8781B5CB-00FA-4A1E-AAAC-3EAE6751D4D0}" type="parTrans" cxnId="{5EE83EBF-6C2D-4FE3-9B6E-F3D3DCCEC65B}">
      <dgm:prSet/>
      <dgm:spPr>
        <a:ln>
          <a:solidFill>
            <a:schemeClr val="bg1"/>
          </a:solidFill>
        </a:ln>
      </dgm:spPr>
      <dgm:t>
        <a:bodyPr/>
        <a:lstStyle/>
        <a:p>
          <a:endParaRPr lang="en-US" sz="1800">
            <a:solidFill>
              <a:srgbClr val="FF0000"/>
            </a:solidFill>
          </a:endParaRPr>
        </a:p>
      </dgm:t>
    </dgm:pt>
    <dgm:pt modelId="{748E65E3-0460-4533-A66A-168A22D9C142}" type="sibTrans" cxnId="{5EE83EBF-6C2D-4FE3-9B6E-F3D3DCCEC65B}">
      <dgm:prSet/>
      <dgm:spPr/>
      <dgm:t>
        <a:bodyPr/>
        <a:lstStyle/>
        <a:p>
          <a:endParaRPr lang="en-US"/>
        </a:p>
      </dgm:t>
    </dgm:pt>
    <dgm:pt modelId="{8028FB15-8974-4120-AAB6-5673EFB0DFBE}" type="asst">
      <dgm:prSet custT="1"/>
      <dgm:spPr/>
      <dgm:t>
        <a:bodyPr/>
        <a:lstStyle/>
        <a:p>
          <a:endParaRPr lang="en-US" sz="1800"/>
        </a:p>
      </dgm:t>
    </dgm:pt>
    <dgm:pt modelId="{DC6B9699-21C1-4F92-8B5D-CC5CBE27C348}" type="parTrans" cxnId="{5E3F604F-2FF8-4AF4-9E2D-C15FA7815861}">
      <dgm:prSet/>
      <dgm:spPr>
        <a:ln w="76200"/>
      </dgm:spPr>
      <dgm:t>
        <a:bodyPr/>
        <a:lstStyle/>
        <a:p>
          <a:endParaRPr lang="en-US" sz="1800"/>
        </a:p>
      </dgm:t>
    </dgm:pt>
    <dgm:pt modelId="{ADBA7812-8C8F-4A0A-8D99-655B18FD1EBE}" type="sibTrans" cxnId="{5E3F604F-2FF8-4AF4-9E2D-C15FA7815861}">
      <dgm:prSet/>
      <dgm:spPr/>
      <dgm:t>
        <a:bodyPr/>
        <a:lstStyle/>
        <a:p>
          <a:endParaRPr lang="en-US"/>
        </a:p>
      </dgm:t>
    </dgm:pt>
    <dgm:pt modelId="{E787BC88-A216-4632-8379-1CB0D89D11F4}">
      <dgm:prSet custT="1"/>
      <dgm:spPr/>
      <dgm:t>
        <a:bodyPr/>
        <a:lstStyle/>
        <a:p>
          <a:r>
            <a:rPr lang="en-US" sz="1800" dirty="0" smtClean="0">
              <a:solidFill>
                <a:srgbClr val="C00000"/>
              </a:solidFill>
            </a:rPr>
            <a:t>Treatment plant</a:t>
          </a:r>
          <a:endParaRPr lang="en-US" sz="1800" dirty="0">
            <a:solidFill>
              <a:srgbClr val="C00000"/>
            </a:solidFill>
          </a:endParaRPr>
        </a:p>
      </dgm:t>
    </dgm:pt>
    <dgm:pt modelId="{65DD54B7-7F68-470F-AEDE-1343508BAB9B}" type="parTrans" cxnId="{FBA06A88-622A-4021-90F4-E687FF664BA2}">
      <dgm:prSet/>
      <dgm:spPr>
        <a:ln w="76200"/>
      </dgm:spPr>
      <dgm:t>
        <a:bodyPr/>
        <a:lstStyle/>
        <a:p>
          <a:endParaRPr lang="en-US" sz="1800"/>
        </a:p>
      </dgm:t>
    </dgm:pt>
    <dgm:pt modelId="{B828A9C8-FA3F-4E34-B6BF-F764AD12C447}" type="sibTrans" cxnId="{FBA06A88-622A-4021-90F4-E687FF664BA2}">
      <dgm:prSet/>
      <dgm:spPr/>
      <dgm:t>
        <a:bodyPr/>
        <a:lstStyle/>
        <a:p>
          <a:endParaRPr lang="en-US"/>
        </a:p>
      </dgm:t>
    </dgm:pt>
    <dgm:pt modelId="{CC53FA88-E7C8-4E8B-BD11-FEE5A47FE010}">
      <dgm:prSet custT="1"/>
      <dgm:spPr/>
      <dgm:t>
        <a:bodyPr/>
        <a:lstStyle/>
        <a:p>
          <a:r>
            <a:rPr lang="en-US" sz="1800" dirty="0" smtClean="0">
              <a:solidFill>
                <a:srgbClr val="C00000"/>
              </a:solidFill>
            </a:rPr>
            <a:t>Urban users</a:t>
          </a:r>
          <a:endParaRPr lang="en-US" sz="1800" dirty="0">
            <a:solidFill>
              <a:srgbClr val="C00000"/>
            </a:solidFill>
          </a:endParaRPr>
        </a:p>
      </dgm:t>
    </dgm:pt>
    <dgm:pt modelId="{19BFDBE9-6ECA-4F76-BB23-8AF3B2590148}" type="parTrans" cxnId="{167B19E2-A032-4075-98F4-E1C053FAC29C}">
      <dgm:prSet/>
      <dgm:spPr>
        <a:ln w="76200"/>
      </dgm:spPr>
      <dgm:t>
        <a:bodyPr/>
        <a:lstStyle/>
        <a:p>
          <a:endParaRPr lang="en-US" sz="1800"/>
        </a:p>
      </dgm:t>
    </dgm:pt>
    <dgm:pt modelId="{DAD6F32A-AA9E-45CC-AED3-D2B9A3B7AA8D}" type="sibTrans" cxnId="{167B19E2-A032-4075-98F4-E1C053FAC29C}">
      <dgm:prSet/>
      <dgm:spPr/>
      <dgm:t>
        <a:bodyPr/>
        <a:lstStyle/>
        <a:p>
          <a:endParaRPr lang="en-US"/>
        </a:p>
      </dgm:t>
    </dgm:pt>
    <dgm:pt modelId="{48BC7AA3-CFD6-4BB8-8973-EB859A56E537}">
      <dgm:prSet custT="1"/>
      <dgm:spPr/>
      <dgm:t>
        <a:bodyPr/>
        <a:lstStyle/>
        <a:p>
          <a:r>
            <a:rPr lang="en-US" sz="1800" dirty="0" smtClean="0"/>
            <a:t>Rural users</a:t>
          </a:r>
          <a:endParaRPr lang="en-US" sz="1800" dirty="0"/>
        </a:p>
      </dgm:t>
    </dgm:pt>
    <dgm:pt modelId="{9E972B4A-AA2D-43B9-9B6B-6C036325F1AC}" type="parTrans" cxnId="{B150AFC5-757F-4EA4-B681-1B14EDEDF121}">
      <dgm:prSet/>
      <dgm:spPr>
        <a:ln w="76200"/>
      </dgm:spPr>
      <dgm:t>
        <a:bodyPr/>
        <a:lstStyle/>
        <a:p>
          <a:endParaRPr lang="en-US" sz="1800"/>
        </a:p>
      </dgm:t>
    </dgm:pt>
    <dgm:pt modelId="{E6EB3047-F84F-4D4D-9826-533F8C7DBA9D}" type="sibTrans" cxnId="{B150AFC5-757F-4EA4-B681-1B14EDEDF121}">
      <dgm:prSet/>
      <dgm:spPr/>
      <dgm:t>
        <a:bodyPr/>
        <a:lstStyle/>
        <a:p>
          <a:endParaRPr lang="en-US"/>
        </a:p>
      </dgm:t>
    </dgm:pt>
    <dgm:pt modelId="{028FB77C-BC7D-4B22-B609-981839F24620}">
      <dgm:prSet/>
      <dgm:spPr/>
      <dgm:t>
        <a:bodyPr/>
        <a:lstStyle/>
        <a:p>
          <a:endParaRPr lang="en-US"/>
        </a:p>
      </dgm:t>
    </dgm:pt>
    <dgm:pt modelId="{41B9266D-4E8A-436A-BE63-442A6FFE2300}" type="parTrans" cxnId="{6FAE9E9D-F81D-42AB-B3C8-E54CFC69874D}">
      <dgm:prSet/>
      <dgm:spPr/>
      <dgm:t>
        <a:bodyPr/>
        <a:lstStyle/>
        <a:p>
          <a:endParaRPr lang="en-US"/>
        </a:p>
      </dgm:t>
    </dgm:pt>
    <dgm:pt modelId="{AF5F5C74-35C7-4F11-BD12-1F3101E03B95}" type="sibTrans" cxnId="{6FAE9E9D-F81D-42AB-B3C8-E54CFC69874D}">
      <dgm:prSet/>
      <dgm:spPr/>
      <dgm:t>
        <a:bodyPr/>
        <a:lstStyle/>
        <a:p>
          <a:endParaRPr lang="en-US"/>
        </a:p>
      </dgm:t>
    </dgm:pt>
    <dgm:pt modelId="{9B0896B7-6848-478D-AF68-23A6576DD8C4}">
      <dgm:prSet/>
      <dgm:spPr/>
      <dgm:t>
        <a:bodyPr/>
        <a:lstStyle/>
        <a:p>
          <a:endParaRPr lang="en-US"/>
        </a:p>
      </dgm:t>
    </dgm:pt>
    <dgm:pt modelId="{7FDAE37B-5D68-4305-8D1B-D084BCD5D54B}" type="parTrans" cxnId="{3D33908B-2DF0-4C8F-A350-93F5BA5DB475}">
      <dgm:prSet/>
      <dgm:spPr/>
      <dgm:t>
        <a:bodyPr/>
        <a:lstStyle/>
        <a:p>
          <a:endParaRPr lang="en-US"/>
        </a:p>
      </dgm:t>
    </dgm:pt>
    <dgm:pt modelId="{65123056-5531-45D5-AA06-4E3451E73D88}" type="sibTrans" cxnId="{3D33908B-2DF0-4C8F-A350-93F5BA5DB475}">
      <dgm:prSet/>
      <dgm:spPr/>
      <dgm:t>
        <a:bodyPr/>
        <a:lstStyle/>
        <a:p>
          <a:endParaRPr lang="en-US"/>
        </a:p>
      </dgm:t>
    </dgm:pt>
    <dgm:pt modelId="{137A3C32-479E-4B8F-B3D2-871FA8A1E6E6}" type="pres">
      <dgm:prSet presAssocID="{A29C46C6-969C-4C21-BAFC-A550777BA3D0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24F87CE-E811-43A5-BD67-88E180369A02}" type="pres">
      <dgm:prSet presAssocID="{32D8D6C7-A433-4F17-A1DD-ADB26A5283AE}" presName="hierRoot1" presStyleCnt="0">
        <dgm:presLayoutVars>
          <dgm:hierBranch val="init"/>
        </dgm:presLayoutVars>
      </dgm:prSet>
      <dgm:spPr/>
    </dgm:pt>
    <dgm:pt modelId="{6FBAAEE8-AA68-451A-BFC6-9E644A473864}" type="pres">
      <dgm:prSet presAssocID="{32D8D6C7-A433-4F17-A1DD-ADB26A5283AE}" presName="rootComposite1" presStyleCnt="0"/>
      <dgm:spPr/>
    </dgm:pt>
    <dgm:pt modelId="{F34DCA9A-072A-4265-A559-EA56533F8314}" type="pres">
      <dgm:prSet presAssocID="{32D8D6C7-A433-4F17-A1DD-ADB26A5283AE}" presName="rootText1" presStyleLbl="alignAcc1" presStyleIdx="0" presStyleCnt="0" custScaleX="255694" custScaleY="135485" custLinFactY="53295" custLinFactNeighborX="-6256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4403AA0-F173-4FC8-8E0E-91F18E5EC754}" type="pres">
      <dgm:prSet presAssocID="{32D8D6C7-A433-4F17-A1DD-ADB26A5283AE}" presName="topArc1" presStyleLbl="parChTrans1D1" presStyleIdx="0" presStyleCnt="30"/>
      <dgm:spPr/>
    </dgm:pt>
    <dgm:pt modelId="{4458D139-4548-4E38-BEE4-7D9811D7D967}" type="pres">
      <dgm:prSet presAssocID="{32D8D6C7-A433-4F17-A1DD-ADB26A5283AE}" presName="bottomArc1" presStyleLbl="parChTrans1D1" presStyleIdx="1" presStyleCnt="30"/>
      <dgm:spPr/>
    </dgm:pt>
    <dgm:pt modelId="{88D9F3B0-4381-4BF8-96C3-73DC243718E2}" type="pres">
      <dgm:prSet presAssocID="{32D8D6C7-A433-4F17-A1DD-ADB26A5283AE}" presName="topConnNode1" presStyleLbl="node1" presStyleIdx="0" presStyleCnt="0"/>
      <dgm:spPr/>
      <dgm:t>
        <a:bodyPr/>
        <a:lstStyle/>
        <a:p>
          <a:endParaRPr lang="en-US"/>
        </a:p>
      </dgm:t>
    </dgm:pt>
    <dgm:pt modelId="{C32D6D8D-492E-4FF7-AA37-C67E4796A255}" type="pres">
      <dgm:prSet presAssocID="{32D8D6C7-A433-4F17-A1DD-ADB26A5283AE}" presName="hierChild2" presStyleCnt="0"/>
      <dgm:spPr/>
    </dgm:pt>
    <dgm:pt modelId="{9C15C29E-E675-4F5C-B8E4-2B15C33DCDB7}" type="pres">
      <dgm:prSet presAssocID="{BB1EB41B-B7CB-4C07-9F0F-99FC0EDEE031}" presName="Name28" presStyleLbl="parChTrans1D2" presStyleIdx="0" presStyleCnt="3"/>
      <dgm:spPr/>
      <dgm:t>
        <a:bodyPr/>
        <a:lstStyle/>
        <a:p>
          <a:endParaRPr lang="en-US"/>
        </a:p>
      </dgm:t>
    </dgm:pt>
    <dgm:pt modelId="{EE9FBA63-5D92-4C74-8A1C-8560DF410BDD}" type="pres">
      <dgm:prSet presAssocID="{DC41FA53-2BD6-4CDF-B853-750B8C0C8C1B}" presName="hierRoot2" presStyleCnt="0">
        <dgm:presLayoutVars>
          <dgm:hierBranch val="init"/>
        </dgm:presLayoutVars>
      </dgm:prSet>
      <dgm:spPr/>
    </dgm:pt>
    <dgm:pt modelId="{E4807669-8497-4AE1-AB5E-796035E6D051}" type="pres">
      <dgm:prSet presAssocID="{DC41FA53-2BD6-4CDF-B853-750B8C0C8C1B}" presName="rootComposite2" presStyleCnt="0"/>
      <dgm:spPr/>
    </dgm:pt>
    <dgm:pt modelId="{C016B510-EA81-4768-BFCE-AD423191F5A6}" type="pres">
      <dgm:prSet presAssocID="{DC41FA53-2BD6-4CDF-B853-750B8C0C8C1B}" presName="rootText2" presStyleLbl="alignAcc1" presStyleIdx="0" presStyleCnt="0" custScaleX="237315" custScaleY="171155" custLinFactX="54933" custLinFactNeighborX="100000" custLinFactNeighborY="379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5BBE329-82C9-448B-A33E-7E5766BA022F}" type="pres">
      <dgm:prSet presAssocID="{DC41FA53-2BD6-4CDF-B853-750B8C0C8C1B}" presName="topArc2" presStyleLbl="parChTrans1D1" presStyleIdx="2" presStyleCnt="30"/>
      <dgm:spPr/>
    </dgm:pt>
    <dgm:pt modelId="{AF4ED4CB-06D2-48E9-88A3-90656D5FF84E}" type="pres">
      <dgm:prSet presAssocID="{DC41FA53-2BD6-4CDF-B853-750B8C0C8C1B}" presName="bottomArc2" presStyleLbl="parChTrans1D1" presStyleIdx="3" presStyleCnt="30"/>
      <dgm:spPr/>
    </dgm:pt>
    <dgm:pt modelId="{129A03DF-7433-4B07-9B2E-9BD2B484DB3A}" type="pres">
      <dgm:prSet presAssocID="{DC41FA53-2BD6-4CDF-B853-750B8C0C8C1B}" presName="topConnNode2" presStyleLbl="node2" presStyleIdx="0" presStyleCnt="0"/>
      <dgm:spPr/>
      <dgm:t>
        <a:bodyPr/>
        <a:lstStyle/>
        <a:p>
          <a:endParaRPr lang="en-US"/>
        </a:p>
      </dgm:t>
    </dgm:pt>
    <dgm:pt modelId="{8FFD2BF2-5963-477F-80BE-3F8CAF0C6034}" type="pres">
      <dgm:prSet presAssocID="{DC41FA53-2BD6-4CDF-B853-750B8C0C8C1B}" presName="hierChild4" presStyleCnt="0"/>
      <dgm:spPr/>
    </dgm:pt>
    <dgm:pt modelId="{E9425C25-1A62-4481-970B-C63713E69D43}" type="pres">
      <dgm:prSet presAssocID="{83288993-E87B-4CD7-AA74-E117654EF888}" presName="Name28" presStyleLbl="parChTrans1D3" presStyleIdx="0" presStyleCnt="4"/>
      <dgm:spPr/>
      <dgm:t>
        <a:bodyPr/>
        <a:lstStyle/>
        <a:p>
          <a:endParaRPr lang="en-US"/>
        </a:p>
      </dgm:t>
    </dgm:pt>
    <dgm:pt modelId="{B71CF20A-A0C3-4EB7-8C5A-75373914F8A4}" type="pres">
      <dgm:prSet presAssocID="{1DEBFB02-9C4E-4293-94E2-0592435CCA5E}" presName="hierRoot2" presStyleCnt="0">
        <dgm:presLayoutVars>
          <dgm:hierBranch val="init"/>
        </dgm:presLayoutVars>
      </dgm:prSet>
      <dgm:spPr/>
    </dgm:pt>
    <dgm:pt modelId="{F75B1FC2-53B2-4E3A-A620-B52471488602}" type="pres">
      <dgm:prSet presAssocID="{1DEBFB02-9C4E-4293-94E2-0592435CCA5E}" presName="rootComposite2" presStyleCnt="0"/>
      <dgm:spPr/>
    </dgm:pt>
    <dgm:pt modelId="{B289C256-FA45-484C-BF4B-F1B1560C3D93}" type="pres">
      <dgm:prSet presAssocID="{1DEBFB02-9C4E-4293-94E2-0592435CCA5E}" presName="rootText2" presStyleLbl="alignAcc1" presStyleIdx="0" presStyleCnt="0" custLinFactX="-2706" custLinFactNeighborX="-100000" custLinFactNeighborY="-684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2B1C168-AB85-460E-A458-AC8CABF620E6}" type="pres">
      <dgm:prSet presAssocID="{1DEBFB02-9C4E-4293-94E2-0592435CCA5E}" presName="topArc2" presStyleLbl="parChTrans1D1" presStyleIdx="4" presStyleCnt="30"/>
      <dgm:spPr/>
    </dgm:pt>
    <dgm:pt modelId="{C4FAF5D0-944F-40DD-8D4C-147FFC19C4B2}" type="pres">
      <dgm:prSet presAssocID="{1DEBFB02-9C4E-4293-94E2-0592435CCA5E}" presName="bottomArc2" presStyleLbl="parChTrans1D1" presStyleIdx="5" presStyleCnt="30"/>
      <dgm:spPr/>
    </dgm:pt>
    <dgm:pt modelId="{DF42060E-588E-4D33-9131-0105EF4A8FD6}" type="pres">
      <dgm:prSet presAssocID="{1DEBFB02-9C4E-4293-94E2-0592435CCA5E}" presName="topConnNode2" presStyleLbl="node3" presStyleIdx="0" presStyleCnt="0"/>
      <dgm:spPr/>
      <dgm:t>
        <a:bodyPr/>
        <a:lstStyle/>
        <a:p>
          <a:endParaRPr lang="en-US"/>
        </a:p>
      </dgm:t>
    </dgm:pt>
    <dgm:pt modelId="{FDFD8618-23E9-4154-9F25-D62E3C0D3A7F}" type="pres">
      <dgm:prSet presAssocID="{1DEBFB02-9C4E-4293-94E2-0592435CCA5E}" presName="hierChild4" presStyleCnt="0"/>
      <dgm:spPr/>
    </dgm:pt>
    <dgm:pt modelId="{9596FB24-6E73-43D3-AF79-188C722251D2}" type="pres">
      <dgm:prSet presAssocID="{41B9266D-4E8A-436A-BE63-442A6FFE2300}" presName="Name28" presStyleLbl="parChTrans1D4" presStyleIdx="0" presStyleCnt="7"/>
      <dgm:spPr/>
      <dgm:t>
        <a:bodyPr/>
        <a:lstStyle/>
        <a:p>
          <a:endParaRPr lang="en-US"/>
        </a:p>
      </dgm:t>
    </dgm:pt>
    <dgm:pt modelId="{CBB8373C-019A-4F5B-828B-9AE6A4CF1A4B}" type="pres">
      <dgm:prSet presAssocID="{028FB77C-BC7D-4B22-B609-981839F24620}" presName="hierRoot2" presStyleCnt="0">
        <dgm:presLayoutVars>
          <dgm:hierBranch val="init"/>
        </dgm:presLayoutVars>
      </dgm:prSet>
      <dgm:spPr/>
    </dgm:pt>
    <dgm:pt modelId="{E2C2CEAE-E5E6-4840-B992-DE9E41C27BEC}" type="pres">
      <dgm:prSet presAssocID="{028FB77C-BC7D-4B22-B609-981839F24620}" presName="rootComposite2" presStyleCnt="0"/>
      <dgm:spPr/>
    </dgm:pt>
    <dgm:pt modelId="{316D948C-C4E2-4A65-AA48-E61D36112308}" type="pres">
      <dgm:prSet presAssocID="{028FB77C-BC7D-4B22-B609-981839F24620}" presName="rootText2" presStyleLbl="alignAcc1" presStyleIdx="0" presStyleCnt="0" custScaleX="146877" custScaleY="148615" custLinFactNeighborX="-99913" custLinFactNeighborY="29664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8CF2C06-1FC7-4B5F-8983-BACDD9C7BCF0}" type="pres">
      <dgm:prSet presAssocID="{028FB77C-BC7D-4B22-B609-981839F24620}" presName="topArc2" presStyleLbl="parChTrans1D1" presStyleIdx="6" presStyleCnt="30"/>
      <dgm:spPr/>
    </dgm:pt>
    <dgm:pt modelId="{5AAA0699-F3F1-49B9-871D-E054670BE7CA}" type="pres">
      <dgm:prSet presAssocID="{028FB77C-BC7D-4B22-B609-981839F24620}" presName="bottomArc2" presStyleLbl="parChTrans1D1" presStyleIdx="7" presStyleCnt="30"/>
      <dgm:spPr/>
    </dgm:pt>
    <dgm:pt modelId="{B1411591-E405-44CE-9D8B-A7886CC65EFF}" type="pres">
      <dgm:prSet presAssocID="{028FB77C-BC7D-4B22-B609-981839F24620}" presName="topConnNode2" presStyleLbl="node4" presStyleIdx="0" presStyleCnt="0"/>
      <dgm:spPr/>
      <dgm:t>
        <a:bodyPr/>
        <a:lstStyle/>
        <a:p>
          <a:endParaRPr lang="en-US"/>
        </a:p>
      </dgm:t>
    </dgm:pt>
    <dgm:pt modelId="{7051AE04-C906-4183-9A5B-7DAE764E130C}" type="pres">
      <dgm:prSet presAssocID="{028FB77C-BC7D-4B22-B609-981839F24620}" presName="hierChild4" presStyleCnt="0"/>
      <dgm:spPr/>
    </dgm:pt>
    <dgm:pt modelId="{9CF03D8E-1F80-4C18-A755-37B7B62808F4}" type="pres">
      <dgm:prSet presAssocID="{7FDAE37B-5D68-4305-8D1B-D084BCD5D54B}" presName="Name28" presStyleLbl="parChTrans1D4" presStyleIdx="1" presStyleCnt="7"/>
      <dgm:spPr/>
      <dgm:t>
        <a:bodyPr/>
        <a:lstStyle/>
        <a:p>
          <a:endParaRPr lang="en-US"/>
        </a:p>
      </dgm:t>
    </dgm:pt>
    <dgm:pt modelId="{BFA1A245-C4CE-48B1-B1CF-46E2E47B8B64}" type="pres">
      <dgm:prSet presAssocID="{9B0896B7-6848-478D-AF68-23A6576DD8C4}" presName="hierRoot2" presStyleCnt="0">
        <dgm:presLayoutVars>
          <dgm:hierBranch val="init"/>
        </dgm:presLayoutVars>
      </dgm:prSet>
      <dgm:spPr/>
    </dgm:pt>
    <dgm:pt modelId="{C4F1CB55-58F3-4728-8C9E-D3B9A1D6A3CA}" type="pres">
      <dgm:prSet presAssocID="{9B0896B7-6848-478D-AF68-23A6576DD8C4}" presName="rootComposite2" presStyleCnt="0"/>
      <dgm:spPr/>
    </dgm:pt>
    <dgm:pt modelId="{406D125B-05AB-464C-910B-1EC091E335B2}" type="pres">
      <dgm:prSet presAssocID="{9B0896B7-6848-478D-AF68-23A6576DD8C4}" presName="rootText2" presStyleLbl="alignAcc1" presStyleIdx="0" presStyleCnt="0" custScaleX="123034" custScaleY="156582" custLinFactX="-100000" custLinFactY="37550" custLinFactNeighborX="-194221" custLinFactNeighborY="10000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1E9FFDB-D4B8-47EE-8DD5-BC34C20C546E}" type="pres">
      <dgm:prSet presAssocID="{9B0896B7-6848-478D-AF68-23A6576DD8C4}" presName="topArc2" presStyleLbl="parChTrans1D1" presStyleIdx="8" presStyleCnt="30"/>
      <dgm:spPr/>
    </dgm:pt>
    <dgm:pt modelId="{DC46BD50-FA1B-41C5-A0C6-81A8138F07D3}" type="pres">
      <dgm:prSet presAssocID="{9B0896B7-6848-478D-AF68-23A6576DD8C4}" presName="bottomArc2" presStyleLbl="parChTrans1D1" presStyleIdx="9" presStyleCnt="30"/>
      <dgm:spPr/>
    </dgm:pt>
    <dgm:pt modelId="{79FF3035-54B9-4E20-AEE4-FE611946F437}" type="pres">
      <dgm:prSet presAssocID="{9B0896B7-6848-478D-AF68-23A6576DD8C4}" presName="topConnNode2" presStyleLbl="node4" presStyleIdx="0" presStyleCnt="0"/>
      <dgm:spPr/>
      <dgm:t>
        <a:bodyPr/>
        <a:lstStyle/>
        <a:p>
          <a:endParaRPr lang="en-US"/>
        </a:p>
      </dgm:t>
    </dgm:pt>
    <dgm:pt modelId="{7A32CE06-38B2-4BB4-A1EB-3C4B01643636}" type="pres">
      <dgm:prSet presAssocID="{9B0896B7-6848-478D-AF68-23A6576DD8C4}" presName="hierChild4" presStyleCnt="0"/>
      <dgm:spPr/>
    </dgm:pt>
    <dgm:pt modelId="{5295D778-8B1D-41C2-98E6-5EFB6E7373B4}" type="pres">
      <dgm:prSet presAssocID="{9B0896B7-6848-478D-AF68-23A6576DD8C4}" presName="hierChild5" presStyleCnt="0"/>
      <dgm:spPr/>
    </dgm:pt>
    <dgm:pt modelId="{2AFE6D2B-CF1A-42A1-A119-1910CDF34CF6}" type="pres">
      <dgm:prSet presAssocID="{028FB77C-BC7D-4B22-B609-981839F24620}" presName="hierChild5" presStyleCnt="0"/>
      <dgm:spPr/>
    </dgm:pt>
    <dgm:pt modelId="{60FE7B83-AA42-464D-BD41-6B343EE302CD}" type="pres">
      <dgm:prSet presAssocID="{1DEBFB02-9C4E-4293-94E2-0592435CCA5E}" presName="hierChild5" presStyleCnt="0"/>
      <dgm:spPr/>
    </dgm:pt>
    <dgm:pt modelId="{6659E384-2D7E-4EF4-8983-79971C4742FF}" type="pres">
      <dgm:prSet presAssocID="{55AEB62D-1AA3-44DC-962F-D100366E8305}" presName="Name101" presStyleLbl="parChTrans1D4" presStyleIdx="2" presStyleCnt="7"/>
      <dgm:spPr/>
      <dgm:t>
        <a:bodyPr/>
        <a:lstStyle/>
        <a:p>
          <a:endParaRPr lang="en-US"/>
        </a:p>
      </dgm:t>
    </dgm:pt>
    <dgm:pt modelId="{54085A55-2549-4CE7-93B4-92DDF5B0134F}" type="pres">
      <dgm:prSet presAssocID="{79D319AA-4649-426B-8F7C-B4A631EC14D9}" presName="hierRoot3" presStyleCnt="0">
        <dgm:presLayoutVars>
          <dgm:hierBranch val="init"/>
        </dgm:presLayoutVars>
      </dgm:prSet>
      <dgm:spPr/>
    </dgm:pt>
    <dgm:pt modelId="{65EDF7EE-AA1E-4E0B-970C-C89A5F910282}" type="pres">
      <dgm:prSet presAssocID="{79D319AA-4649-426B-8F7C-B4A631EC14D9}" presName="rootComposite3" presStyleCnt="0"/>
      <dgm:spPr/>
    </dgm:pt>
    <dgm:pt modelId="{723C5E56-724B-40FE-B50A-6B29BD82C22B}" type="pres">
      <dgm:prSet presAssocID="{79D319AA-4649-426B-8F7C-B4A631EC14D9}" presName="rootText3" presStyleLbl="alignAcc1" presStyleIdx="0" presStyleCnt="0" custLinFactY="-200000" custLinFactNeighborX="-59673" custLinFactNeighborY="-21223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0975A5D-8B95-4124-BBCB-FF592152B54C}" type="pres">
      <dgm:prSet presAssocID="{79D319AA-4649-426B-8F7C-B4A631EC14D9}" presName="topArc3" presStyleLbl="parChTrans1D1" presStyleIdx="10" presStyleCnt="30"/>
      <dgm:spPr>
        <a:ln>
          <a:solidFill>
            <a:schemeClr val="bg1"/>
          </a:solidFill>
        </a:ln>
      </dgm:spPr>
    </dgm:pt>
    <dgm:pt modelId="{EF0FC8B6-2B88-4464-9F1F-AA76DE0368BD}" type="pres">
      <dgm:prSet presAssocID="{79D319AA-4649-426B-8F7C-B4A631EC14D9}" presName="bottomArc3" presStyleLbl="parChTrans1D1" presStyleIdx="11" presStyleCnt="30"/>
      <dgm:spPr>
        <a:ln>
          <a:solidFill>
            <a:schemeClr val="bg1"/>
          </a:solidFill>
        </a:ln>
      </dgm:spPr>
    </dgm:pt>
    <dgm:pt modelId="{50345633-D8C8-40E3-8979-73C8D7E2B3B1}" type="pres">
      <dgm:prSet presAssocID="{79D319AA-4649-426B-8F7C-B4A631EC14D9}" presName="topConnNode3" presStyleLbl="asst3" presStyleIdx="0" presStyleCnt="0"/>
      <dgm:spPr/>
      <dgm:t>
        <a:bodyPr/>
        <a:lstStyle/>
        <a:p>
          <a:endParaRPr lang="en-US"/>
        </a:p>
      </dgm:t>
    </dgm:pt>
    <dgm:pt modelId="{EAD4571B-C19B-4B0C-B891-61CAF1B42CDC}" type="pres">
      <dgm:prSet presAssocID="{79D319AA-4649-426B-8F7C-B4A631EC14D9}" presName="hierChild6" presStyleCnt="0"/>
      <dgm:spPr/>
    </dgm:pt>
    <dgm:pt modelId="{C2594D25-0AD0-4199-A35C-9FB03593C434}" type="pres">
      <dgm:prSet presAssocID="{79D319AA-4649-426B-8F7C-B4A631EC14D9}" presName="hierChild7" presStyleCnt="0"/>
      <dgm:spPr/>
    </dgm:pt>
    <dgm:pt modelId="{89CCCFC7-CEC5-43E1-BE51-140708115E6A}" type="pres">
      <dgm:prSet presAssocID="{8781B5CB-00FA-4A1E-AAAC-3EAE6751D4D0}" presName="Name101" presStyleLbl="parChTrans1D4" presStyleIdx="3" presStyleCnt="7"/>
      <dgm:spPr/>
      <dgm:t>
        <a:bodyPr/>
        <a:lstStyle/>
        <a:p>
          <a:endParaRPr lang="en-US"/>
        </a:p>
      </dgm:t>
    </dgm:pt>
    <dgm:pt modelId="{1FCC6FEC-CC19-4F5B-9096-653728ABA30B}" type="pres">
      <dgm:prSet presAssocID="{54E12D6A-7415-4CA6-856E-5D6C6DEAA079}" presName="hierRoot3" presStyleCnt="0">
        <dgm:presLayoutVars>
          <dgm:hierBranch val="init"/>
        </dgm:presLayoutVars>
      </dgm:prSet>
      <dgm:spPr/>
    </dgm:pt>
    <dgm:pt modelId="{9DC25DA4-33C9-4EFC-A094-0F11F027FCDB}" type="pres">
      <dgm:prSet presAssocID="{54E12D6A-7415-4CA6-856E-5D6C6DEAA079}" presName="rootComposite3" presStyleCnt="0"/>
      <dgm:spPr/>
    </dgm:pt>
    <dgm:pt modelId="{C74503FD-D9CD-4B2F-9A1F-48EE1F57F668}" type="pres">
      <dgm:prSet presAssocID="{54E12D6A-7415-4CA6-856E-5D6C6DEAA079}" presName="rootText3" presStyleLbl="alignAcc1" presStyleIdx="0" presStyleCnt="0" custScaleX="207767" custScaleY="150878" custLinFactX="-21838" custLinFactY="100000" custLinFactNeighborX="-100000" custLinFactNeighborY="15756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DA1E4CB-B530-4180-809A-FDCB5A68F3FE}" type="pres">
      <dgm:prSet presAssocID="{54E12D6A-7415-4CA6-856E-5D6C6DEAA079}" presName="topArc3" presStyleLbl="parChTrans1D1" presStyleIdx="12" presStyleCnt="30"/>
      <dgm:spPr>
        <a:ln>
          <a:solidFill>
            <a:schemeClr val="bg1"/>
          </a:solidFill>
        </a:ln>
      </dgm:spPr>
    </dgm:pt>
    <dgm:pt modelId="{01276877-7CFA-454F-9DEA-A407AA42B702}" type="pres">
      <dgm:prSet presAssocID="{54E12D6A-7415-4CA6-856E-5D6C6DEAA079}" presName="bottomArc3" presStyleLbl="parChTrans1D1" presStyleIdx="13" presStyleCnt="30"/>
      <dgm:spPr>
        <a:ln>
          <a:solidFill>
            <a:schemeClr val="bg1"/>
          </a:solidFill>
        </a:ln>
      </dgm:spPr>
    </dgm:pt>
    <dgm:pt modelId="{60E5030E-A85D-4547-AA99-83ACD2E9960D}" type="pres">
      <dgm:prSet presAssocID="{54E12D6A-7415-4CA6-856E-5D6C6DEAA079}" presName="topConnNode3" presStyleLbl="asst3" presStyleIdx="0" presStyleCnt="0"/>
      <dgm:spPr/>
      <dgm:t>
        <a:bodyPr/>
        <a:lstStyle/>
        <a:p>
          <a:endParaRPr lang="en-US"/>
        </a:p>
      </dgm:t>
    </dgm:pt>
    <dgm:pt modelId="{A36FB121-89BA-4AC7-AF86-7622FB72F17F}" type="pres">
      <dgm:prSet presAssocID="{54E12D6A-7415-4CA6-856E-5D6C6DEAA079}" presName="hierChild6" presStyleCnt="0"/>
      <dgm:spPr/>
    </dgm:pt>
    <dgm:pt modelId="{4FF03507-B183-4447-AAE4-DABAA11D155D}" type="pres">
      <dgm:prSet presAssocID="{54E12D6A-7415-4CA6-856E-5D6C6DEAA079}" presName="hierChild7" presStyleCnt="0"/>
      <dgm:spPr/>
    </dgm:pt>
    <dgm:pt modelId="{19D39B28-1699-424D-969F-C4885F690848}" type="pres">
      <dgm:prSet presAssocID="{7C627DEE-7EF8-4D61-A08B-F3D5582C2D8B}" presName="Name28" presStyleLbl="parChTrans1D3" presStyleIdx="1" presStyleCnt="4"/>
      <dgm:spPr/>
      <dgm:t>
        <a:bodyPr/>
        <a:lstStyle/>
        <a:p>
          <a:endParaRPr lang="en-US"/>
        </a:p>
      </dgm:t>
    </dgm:pt>
    <dgm:pt modelId="{7569F6C9-A36C-4D0C-AC76-3284DC5A33B8}" type="pres">
      <dgm:prSet presAssocID="{B236D653-5845-4A1E-AEDA-85F2E000D4E1}" presName="hierRoot2" presStyleCnt="0">
        <dgm:presLayoutVars>
          <dgm:hierBranch val="init"/>
        </dgm:presLayoutVars>
      </dgm:prSet>
      <dgm:spPr/>
    </dgm:pt>
    <dgm:pt modelId="{AF8E645A-EFD7-41DF-8244-EA3768B36583}" type="pres">
      <dgm:prSet presAssocID="{B236D653-5845-4A1E-AEDA-85F2E000D4E1}" presName="rootComposite2" presStyleCnt="0"/>
      <dgm:spPr/>
    </dgm:pt>
    <dgm:pt modelId="{A1DF49B9-A6E7-4F06-896D-BCF90F84B491}" type="pres">
      <dgm:prSet presAssocID="{B236D653-5845-4A1E-AEDA-85F2E000D4E1}" presName="rootText2" presStyleLbl="alignAcc1" presStyleIdx="0" presStyleCnt="0" custLinFactY="100000" custLinFactNeighborX="-27290" custLinFactNeighborY="10576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B4FB3E4-4D9C-4338-96C1-06BDF82F8E51}" type="pres">
      <dgm:prSet presAssocID="{B236D653-5845-4A1E-AEDA-85F2E000D4E1}" presName="topArc2" presStyleLbl="parChTrans1D1" presStyleIdx="14" presStyleCnt="30"/>
      <dgm:spPr/>
    </dgm:pt>
    <dgm:pt modelId="{623F1EE2-0E9D-4C5B-AB52-380DDA096522}" type="pres">
      <dgm:prSet presAssocID="{B236D653-5845-4A1E-AEDA-85F2E000D4E1}" presName="bottomArc2" presStyleLbl="parChTrans1D1" presStyleIdx="15" presStyleCnt="30"/>
      <dgm:spPr/>
    </dgm:pt>
    <dgm:pt modelId="{C8404007-DBD0-40B2-8F71-4D13D78FEE4A}" type="pres">
      <dgm:prSet presAssocID="{B236D653-5845-4A1E-AEDA-85F2E000D4E1}" presName="topConnNode2" presStyleLbl="node3" presStyleIdx="0" presStyleCnt="0"/>
      <dgm:spPr/>
      <dgm:t>
        <a:bodyPr/>
        <a:lstStyle/>
        <a:p>
          <a:endParaRPr lang="en-US"/>
        </a:p>
      </dgm:t>
    </dgm:pt>
    <dgm:pt modelId="{E02654F8-2776-45A5-8BA2-962876D8AFF0}" type="pres">
      <dgm:prSet presAssocID="{B236D653-5845-4A1E-AEDA-85F2E000D4E1}" presName="hierChild4" presStyleCnt="0"/>
      <dgm:spPr/>
    </dgm:pt>
    <dgm:pt modelId="{779F6112-EE9B-43EF-BE03-A6A1FF392F08}" type="pres">
      <dgm:prSet presAssocID="{B236D653-5845-4A1E-AEDA-85F2E000D4E1}" presName="hierChild5" presStyleCnt="0"/>
      <dgm:spPr/>
    </dgm:pt>
    <dgm:pt modelId="{823342CD-7C92-4832-B268-A1A107E8D34C}" type="pres">
      <dgm:prSet presAssocID="{DC41FA53-2BD6-4CDF-B853-750B8C0C8C1B}" presName="hierChild5" presStyleCnt="0"/>
      <dgm:spPr/>
    </dgm:pt>
    <dgm:pt modelId="{38E21E7F-AFA1-46B1-BC55-C740CD6839D3}" type="pres">
      <dgm:prSet presAssocID="{D88C6B28-ACC2-4EA3-86A1-A453065ECA73}" presName="Name28" presStyleLbl="parChTrans1D2" presStyleIdx="1" presStyleCnt="3"/>
      <dgm:spPr/>
      <dgm:t>
        <a:bodyPr/>
        <a:lstStyle/>
        <a:p>
          <a:endParaRPr lang="en-US"/>
        </a:p>
      </dgm:t>
    </dgm:pt>
    <dgm:pt modelId="{9B4C5E44-9D88-415F-B062-B5D79DA79D4B}" type="pres">
      <dgm:prSet presAssocID="{2A318918-3E71-49CC-8785-64DC4B1CCFCA}" presName="hierRoot2" presStyleCnt="0">
        <dgm:presLayoutVars>
          <dgm:hierBranch val="init"/>
        </dgm:presLayoutVars>
      </dgm:prSet>
      <dgm:spPr/>
    </dgm:pt>
    <dgm:pt modelId="{FD7269BA-1E13-43E2-9BBB-A99B65E1B841}" type="pres">
      <dgm:prSet presAssocID="{2A318918-3E71-49CC-8785-64DC4B1CCFCA}" presName="rootComposite2" presStyleCnt="0"/>
      <dgm:spPr/>
    </dgm:pt>
    <dgm:pt modelId="{DF735572-97BE-4449-B6CA-B329A410049E}" type="pres">
      <dgm:prSet presAssocID="{2A318918-3E71-49CC-8785-64DC4B1CCFCA}" presName="rootText2" presStyleLbl="alignAcc1" presStyleIdx="0" presStyleCnt="0" custScaleX="284949" custScaleY="220675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4736E01-3E78-41EF-BB1C-B61692F01A58}" type="pres">
      <dgm:prSet presAssocID="{2A318918-3E71-49CC-8785-64DC4B1CCFCA}" presName="topArc2" presStyleLbl="parChTrans1D1" presStyleIdx="16" presStyleCnt="30"/>
      <dgm:spPr/>
    </dgm:pt>
    <dgm:pt modelId="{B929E757-68D9-4A0D-A669-622306755DFA}" type="pres">
      <dgm:prSet presAssocID="{2A318918-3E71-49CC-8785-64DC4B1CCFCA}" presName="bottomArc2" presStyleLbl="parChTrans1D1" presStyleIdx="17" presStyleCnt="30"/>
      <dgm:spPr/>
    </dgm:pt>
    <dgm:pt modelId="{9821185B-EBF6-4DB5-9981-6D606C3E7A0A}" type="pres">
      <dgm:prSet presAssocID="{2A318918-3E71-49CC-8785-64DC4B1CCFCA}" presName="topConnNode2" presStyleLbl="node2" presStyleIdx="0" presStyleCnt="0"/>
      <dgm:spPr/>
      <dgm:t>
        <a:bodyPr/>
        <a:lstStyle/>
        <a:p>
          <a:endParaRPr lang="en-US"/>
        </a:p>
      </dgm:t>
    </dgm:pt>
    <dgm:pt modelId="{5DC3EF73-600E-47BB-8EAE-FD7A3830B922}" type="pres">
      <dgm:prSet presAssocID="{2A318918-3E71-49CC-8785-64DC4B1CCFCA}" presName="hierChild4" presStyleCnt="0"/>
      <dgm:spPr/>
    </dgm:pt>
    <dgm:pt modelId="{C75EC2F1-B148-4090-A37D-7F8F1F86B6AA}" type="pres">
      <dgm:prSet presAssocID="{A92BDBA2-C931-40EC-A026-91D9B41A1115}" presName="Name28" presStyleLbl="parChTrans1D3" presStyleIdx="2" presStyleCnt="4"/>
      <dgm:spPr/>
      <dgm:t>
        <a:bodyPr/>
        <a:lstStyle/>
        <a:p>
          <a:endParaRPr lang="en-US"/>
        </a:p>
      </dgm:t>
    </dgm:pt>
    <dgm:pt modelId="{6EAD31A9-8BB7-40F7-8140-FE412372885F}" type="pres">
      <dgm:prSet presAssocID="{D5D82FD8-13DF-40E8-8694-6DC6ABDF1217}" presName="hierRoot2" presStyleCnt="0">
        <dgm:presLayoutVars>
          <dgm:hierBranch val="init"/>
        </dgm:presLayoutVars>
      </dgm:prSet>
      <dgm:spPr/>
    </dgm:pt>
    <dgm:pt modelId="{B96D1E24-D169-4BDF-B396-C55F4A0E645E}" type="pres">
      <dgm:prSet presAssocID="{D5D82FD8-13DF-40E8-8694-6DC6ABDF1217}" presName="rootComposite2" presStyleCnt="0"/>
      <dgm:spPr/>
    </dgm:pt>
    <dgm:pt modelId="{84184670-2C12-4F30-B5DC-104FC583BF53}" type="pres">
      <dgm:prSet presAssocID="{D5D82FD8-13DF-40E8-8694-6DC6ABDF1217}" presName="rootText2" presStyleLbl="alignAcc1" presStyleIdx="0" presStyleCnt="0" custScaleX="64971" custScaleY="62279" custLinFactY="-200000" custLinFactNeighborX="-740" custLinFactNeighborY="-28492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1BFC531-03FC-4D72-A0E7-303D942DE919}" type="pres">
      <dgm:prSet presAssocID="{D5D82FD8-13DF-40E8-8694-6DC6ABDF1217}" presName="topArc2" presStyleLbl="parChTrans1D1" presStyleIdx="18" presStyleCnt="30"/>
      <dgm:spPr/>
    </dgm:pt>
    <dgm:pt modelId="{2AD6E8F3-40B4-4515-A0F0-F74FFA888637}" type="pres">
      <dgm:prSet presAssocID="{D5D82FD8-13DF-40E8-8694-6DC6ABDF1217}" presName="bottomArc2" presStyleLbl="parChTrans1D1" presStyleIdx="19" presStyleCnt="30"/>
      <dgm:spPr/>
    </dgm:pt>
    <dgm:pt modelId="{F55DE143-B325-40F1-8B07-F204E127A008}" type="pres">
      <dgm:prSet presAssocID="{D5D82FD8-13DF-40E8-8694-6DC6ABDF1217}" presName="topConnNode2" presStyleLbl="node3" presStyleIdx="0" presStyleCnt="0"/>
      <dgm:spPr/>
      <dgm:t>
        <a:bodyPr/>
        <a:lstStyle/>
        <a:p>
          <a:endParaRPr lang="en-US"/>
        </a:p>
      </dgm:t>
    </dgm:pt>
    <dgm:pt modelId="{301771F3-1AD1-41AF-A3A8-1DA8D7CF517B}" type="pres">
      <dgm:prSet presAssocID="{D5D82FD8-13DF-40E8-8694-6DC6ABDF1217}" presName="hierChild4" presStyleCnt="0"/>
      <dgm:spPr/>
    </dgm:pt>
    <dgm:pt modelId="{4ECE8D8F-72E5-4CF9-B784-3F0DBC38B52D}" type="pres">
      <dgm:prSet presAssocID="{D5D82FD8-13DF-40E8-8694-6DC6ABDF1217}" presName="hierChild5" presStyleCnt="0"/>
      <dgm:spPr/>
    </dgm:pt>
    <dgm:pt modelId="{6030D5DC-7C92-4095-B7E1-D25BA298E44E}" type="pres">
      <dgm:prSet presAssocID="{2A318918-3E71-49CC-8785-64DC4B1CCFCA}" presName="hierChild5" presStyleCnt="0"/>
      <dgm:spPr/>
    </dgm:pt>
    <dgm:pt modelId="{6CD8C74A-F457-4BDE-9AB1-7AF3622971DD}" type="pres">
      <dgm:prSet presAssocID="{DC6B9699-21C1-4F92-8B5D-CC5CBE27C348}" presName="Name101" presStyleLbl="parChTrans1D3" presStyleIdx="3" presStyleCnt="4"/>
      <dgm:spPr/>
      <dgm:t>
        <a:bodyPr/>
        <a:lstStyle/>
        <a:p>
          <a:endParaRPr lang="en-US"/>
        </a:p>
      </dgm:t>
    </dgm:pt>
    <dgm:pt modelId="{4234CCB2-2B62-476B-9603-1E84852B6371}" type="pres">
      <dgm:prSet presAssocID="{8028FB15-8974-4120-AAB6-5673EFB0DFBE}" presName="hierRoot3" presStyleCnt="0">
        <dgm:presLayoutVars>
          <dgm:hierBranch val="init"/>
        </dgm:presLayoutVars>
      </dgm:prSet>
      <dgm:spPr/>
    </dgm:pt>
    <dgm:pt modelId="{D581E77F-9896-4698-AF4D-14E1D4DC9780}" type="pres">
      <dgm:prSet presAssocID="{8028FB15-8974-4120-AAB6-5673EFB0DFBE}" presName="rootComposite3" presStyleCnt="0"/>
      <dgm:spPr/>
    </dgm:pt>
    <dgm:pt modelId="{C3369644-AB93-4EF2-A485-95E635673219}" type="pres">
      <dgm:prSet presAssocID="{8028FB15-8974-4120-AAB6-5673EFB0DFBE}" presName="rootText3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8E27158-0ECB-4132-90AA-262037302811}" type="pres">
      <dgm:prSet presAssocID="{8028FB15-8974-4120-AAB6-5673EFB0DFBE}" presName="topArc3" presStyleLbl="parChTrans1D1" presStyleIdx="20" presStyleCnt="30"/>
      <dgm:spPr/>
    </dgm:pt>
    <dgm:pt modelId="{62678949-853B-4310-AA55-22ACE286853E}" type="pres">
      <dgm:prSet presAssocID="{8028FB15-8974-4120-AAB6-5673EFB0DFBE}" presName="bottomArc3" presStyleLbl="parChTrans1D1" presStyleIdx="21" presStyleCnt="30"/>
      <dgm:spPr/>
    </dgm:pt>
    <dgm:pt modelId="{0E59A2B6-2401-4832-A0FF-7679F4EC1EB7}" type="pres">
      <dgm:prSet presAssocID="{8028FB15-8974-4120-AAB6-5673EFB0DFBE}" presName="topConnNode3" presStyleLbl="asst2" presStyleIdx="0" presStyleCnt="0"/>
      <dgm:spPr/>
      <dgm:t>
        <a:bodyPr/>
        <a:lstStyle/>
        <a:p>
          <a:endParaRPr lang="en-US"/>
        </a:p>
      </dgm:t>
    </dgm:pt>
    <dgm:pt modelId="{581AC47A-0BDE-4DDB-A4BC-5ABF0C322777}" type="pres">
      <dgm:prSet presAssocID="{8028FB15-8974-4120-AAB6-5673EFB0DFBE}" presName="hierChild6" presStyleCnt="0"/>
      <dgm:spPr/>
    </dgm:pt>
    <dgm:pt modelId="{94C88F63-112E-4592-9E98-69C60C20E506}" type="pres">
      <dgm:prSet presAssocID="{65DD54B7-7F68-470F-AEDE-1343508BAB9B}" presName="Name28" presStyleLbl="parChTrans1D4" presStyleIdx="4" presStyleCnt="7"/>
      <dgm:spPr/>
      <dgm:t>
        <a:bodyPr/>
        <a:lstStyle/>
        <a:p>
          <a:endParaRPr lang="en-US"/>
        </a:p>
      </dgm:t>
    </dgm:pt>
    <dgm:pt modelId="{02282308-FE85-406A-A7B4-0C1AA707EEE5}" type="pres">
      <dgm:prSet presAssocID="{E787BC88-A216-4632-8379-1CB0D89D11F4}" presName="hierRoot2" presStyleCnt="0">
        <dgm:presLayoutVars>
          <dgm:hierBranch val="init"/>
        </dgm:presLayoutVars>
      </dgm:prSet>
      <dgm:spPr/>
    </dgm:pt>
    <dgm:pt modelId="{91A07C59-8EDD-467D-B8D6-D97AB6311B85}" type="pres">
      <dgm:prSet presAssocID="{E787BC88-A216-4632-8379-1CB0D89D11F4}" presName="rootComposite2" presStyleCnt="0"/>
      <dgm:spPr/>
    </dgm:pt>
    <dgm:pt modelId="{7C8C0678-1E69-4B73-900D-C8679CE4CB73}" type="pres">
      <dgm:prSet presAssocID="{E787BC88-A216-4632-8379-1CB0D89D11F4}" presName="rootText2" presStyleLbl="alignAcc1" presStyleIdx="0" presStyleCnt="0" custScaleX="238700" custScaleY="218252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40D1825-004E-4E16-94D6-C02D0A8AD4AE}" type="pres">
      <dgm:prSet presAssocID="{E787BC88-A216-4632-8379-1CB0D89D11F4}" presName="topArc2" presStyleLbl="parChTrans1D1" presStyleIdx="22" presStyleCnt="30"/>
      <dgm:spPr/>
    </dgm:pt>
    <dgm:pt modelId="{725FB507-D5BD-4426-A590-64A07700CB0C}" type="pres">
      <dgm:prSet presAssocID="{E787BC88-A216-4632-8379-1CB0D89D11F4}" presName="bottomArc2" presStyleLbl="parChTrans1D1" presStyleIdx="23" presStyleCnt="30"/>
      <dgm:spPr/>
    </dgm:pt>
    <dgm:pt modelId="{F6CCC246-FE32-42B7-A65B-58D825E72BE7}" type="pres">
      <dgm:prSet presAssocID="{E787BC88-A216-4632-8379-1CB0D89D11F4}" presName="topConnNode2" presStyleLbl="node4" presStyleIdx="0" presStyleCnt="0"/>
      <dgm:spPr/>
      <dgm:t>
        <a:bodyPr/>
        <a:lstStyle/>
        <a:p>
          <a:endParaRPr lang="en-US"/>
        </a:p>
      </dgm:t>
    </dgm:pt>
    <dgm:pt modelId="{F3B70E0D-35A2-4435-82F6-BB489DA5BE1B}" type="pres">
      <dgm:prSet presAssocID="{E787BC88-A216-4632-8379-1CB0D89D11F4}" presName="hierChild4" presStyleCnt="0"/>
      <dgm:spPr/>
    </dgm:pt>
    <dgm:pt modelId="{68F43D6B-C0F4-405A-80C6-2E2BFAAFF52E}" type="pres">
      <dgm:prSet presAssocID="{19BFDBE9-6ECA-4F76-BB23-8AF3B2590148}" presName="Name28" presStyleLbl="parChTrans1D4" presStyleIdx="5" presStyleCnt="7"/>
      <dgm:spPr/>
      <dgm:t>
        <a:bodyPr/>
        <a:lstStyle/>
        <a:p>
          <a:endParaRPr lang="en-US"/>
        </a:p>
      </dgm:t>
    </dgm:pt>
    <dgm:pt modelId="{B1EF08D8-39A9-4824-9A89-31736FA86C37}" type="pres">
      <dgm:prSet presAssocID="{CC53FA88-E7C8-4E8B-BD11-FEE5A47FE010}" presName="hierRoot2" presStyleCnt="0">
        <dgm:presLayoutVars>
          <dgm:hierBranch val="init"/>
        </dgm:presLayoutVars>
      </dgm:prSet>
      <dgm:spPr/>
    </dgm:pt>
    <dgm:pt modelId="{7427E59C-C9E6-4A8A-8E47-8F235AB66AC5}" type="pres">
      <dgm:prSet presAssocID="{CC53FA88-E7C8-4E8B-BD11-FEE5A47FE010}" presName="rootComposite2" presStyleCnt="0"/>
      <dgm:spPr/>
    </dgm:pt>
    <dgm:pt modelId="{78AA47CC-966A-45A3-946A-EE68115165DB}" type="pres">
      <dgm:prSet presAssocID="{CC53FA88-E7C8-4E8B-BD11-FEE5A47FE010}" presName="rootText2" presStyleLbl="alignAcc1" presStyleIdx="0" presStyleCnt="0" custScaleX="247896" custScaleY="15692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C062C0A-ED5E-43D7-AAB2-AC80593C38B3}" type="pres">
      <dgm:prSet presAssocID="{CC53FA88-E7C8-4E8B-BD11-FEE5A47FE010}" presName="topArc2" presStyleLbl="parChTrans1D1" presStyleIdx="24" presStyleCnt="30"/>
      <dgm:spPr/>
    </dgm:pt>
    <dgm:pt modelId="{C52476D2-912F-4869-B4B9-AFB3F42B5CD9}" type="pres">
      <dgm:prSet presAssocID="{CC53FA88-E7C8-4E8B-BD11-FEE5A47FE010}" presName="bottomArc2" presStyleLbl="parChTrans1D1" presStyleIdx="25" presStyleCnt="30"/>
      <dgm:spPr/>
    </dgm:pt>
    <dgm:pt modelId="{9C805657-9F11-4618-8566-D2C34EF9BDA0}" type="pres">
      <dgm:prSet presAssocID="{CC53FA88-E7C8-4E8B-BD11-FEE5A47FE010}" presName="topConnNode2" presStyleLbl="node4" presStyleIdx="0" presStyleCnt="0"/>
      <dgm:spPr/>
      <dgm:t>
        <a:bodyPr/>
        <a:lstStyle/>
        <a:p>
          <a:endParaRPr lang="en-US"/>
        </a:p>
      </dgm:t>
    </dgm:pt>
    <dgm:pt modelId="{36ED9CD7-DAB3-4696-A5A6-275F843D489A}" type="pres">
      <dgm:prSet presAssocID="{CC53FA88-E7C8-4E8B-BD11-FEE5A47FE010}" presName="hierChild4" presStyleCnt="0"/>
      <dgm:spPr/>
    </dgm:pt>
    <dgm:pt modelId="{E026ECE4-F978-4A43-9495-033A84383D42}" type="pres">
      <dgm:prSet presAssocID="{9E972B4A-AA2D-43B9-9B6B-6C036325F1AC}" presName="Name28" presStyleLbl="parChTrans1D4" presStyleIdx="6" presStyleCnt="7"/>
      <dgm:spPr/>
      <dgm:t>
        <a:bodyPr/>
        <a:lstStyle/>
        <a:p>
          <a:endParaRPr lang="en-US"/>
        </a:p>
      </dgm:t>
    </dgm:pt>
    <dgm:pt modelId="{135B5BCA-EB70-4A95-8475-B370B64085BB}" type="pres">
      <dgm:prSet presAssocID="{48BC7AA3-CFD6-4BB8-8973-EB859A56E537}" presName="hierRoot2" presStyleCnt="0">
        <dgm:presLayoutVars>
          <dgm:hierBranch val="init"/>
        </dgm:presLayoutVars>
      </dgm:prSet>
      <dgm:spPr/>
    </dgm:pt>
    <dgm:pt modelId="{3A4500F5-28AF-4626-8B69-DFDF9E0D11FA}" type="pres">
      <dgm:prSet presAssocID="{48BC7AA3-CFD6-4BB8-8973-EB859A56E537}" presName="rootComposite2" presStyleCnt="0"/>
      <dgm:spPr/>
    </dgm:pt>
    <dgm:pt modelId="{3E9A70A3-0CF0-45C4-9640-4596A11901E9}" type="pres">
      <dgm:prSet presAssocID="{48BC7AA3-CFD6-4BB8-8973-EB859A56E537}" presName="rootText2" presStyleLbl="alignAcc1" presStyleIdx="0" presStyleCnt="0" custScaleX="182543" custScaleY="148176" custLinFactX="10567" custLinFactY="100000" custLinFactNeighborX="100000" custLinFactNeighborY="15287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6D13C21-03E4-48D7-BC51-AC302EB3C079}" type="pres">
      <dgm:prSet presAssocID="{48BC7AA3-CFD6-4BB8-8973-EB859A56E537}" presName="topArc2" presStyleLbl="parChTrans1D1" presStyleIdx="26" presStyleCnt="30"/>
      <dgm:spPr/>
    </dgm:pt>
    <dgm:pt modelId="{AA8A0E3D-8396-4902-B35B-A9639C9DAC40}" type="pres">
      <dgm:prSet presAssocID="{48BC7AA3-CFD6-4BB8-8973-EB859A56E537}" presName="bottomArc2" presStyleLbl="parChTrans1D1" presStyleIdx="27" presStyleCnt="30"/>
      <dgm:spPr/>
    </dgm:pt>
    <dgm:pt modelId="{CCB223C8-808F-4E63-9E9D-2ACDF499E41C}" type="pres">
      <dgm:prSet presAssocID="{48BC7AA3-CFD6-4BB8-8973-EB859A56E537}" presName="topConnNode2" presStyleLbl="node4" presStyleIdx="0" presStyleCnt="0"/>
      <dgm:spPr/>
      <dgm:t>
        <a:bodyPr/>
        <a:lstStyle/>
        <a:p>
          <a:endParaRPr lang="en-US"/>
        </a:p>
      </dgm:t>
    </dgm:pt>
    <dgm:pt modelId="{75096116-2638-45E6-81FC-F149D62A2FED}" type="pres">
      <dgm:prSet presAssocID="{48BC7AA3-CFD6-4BB8-8973-EB859A56E537}" presName="hierChild4" presStyleCnt="0"/>
      <dgm:spPr/>
    </dgm:pt>
    <dgm:pt modelId="{51E4CB39-9000-4B6D-AE22-EEB16FA54571}" type="pres">
      <dgm:prSet presAssocID="{48BC7AA3-CFD6-4BB8-8973-EB859A56E537}" presName="hierChild5" presStyleCnt="0"/>
      <dgm:spPr/>
    </dgm:pt>
    <dgm:pt modelId="{75D79763-21C3-44F1-A08C-C2FCD6DCC419}" type="pres">
      <dgm:prSet presAssocID="{CC53FA88-E7C8-4E8B-BD11-FEE5A47FE010}" presName="hierChild5" presStyleCnt="0"/>
      <dgm:spPr/>
    </dgm:pt>
    <dgm:pt modelId="{60CED0B4-7BA6-4D35-9280-3866007B51B6}" type="pres">
      <dgm:prSet presAssocID="{E787BC88-A216-4632-8379-1CB0D89D11F4}" presName="hierChild5" presStyleCnt="0"/>
      <dgm:spPr/>
    </dgm:pt>
    <dgm:pt modelId="{C59CFBA9-8B4B-4750-B0ED-39102D990E4F}" type="pres">
      <dgm:prSet presAssocID="{8028FB15-8974-4120-AAB6-5673EFB0DFBE}" presName="hierChild7" presStyleCnt="0"/>
      <dgm:spPr/>
    </dgm:pt>
    <dgm:pt modelId="{1D1685D5-3A76-4494-AE87-B5CD1A24153D}" type="pres">
      <dgm:prSet presAssocID="{32D8D6C7-A433-4F17-A1DD-ADB26A5283AE}" presName="hierChild3" presStyleCnt="0"/>
      <dgm:spPr/>
    </dgm:pt>
    <dgm:pt modelId="{C3D6D2FF-4672-4B13-9855-DE63839B7AE2}" type="pres">
      <dgm:prSet presAssocID="{0C8C7467-43DD-4873-ABC5-1CAB18DD2071}" presName="Name101" presStyleLbl="parChTrans1D2" presStyleIdx="2" presStyleCnt="3"/>
      <dgm:spPr/>
      <dgm:t>
        <a:bodyPr/>
        <a:lstStyle/>
        <a:p>
          <a:endParaRPr lang="en-US"/>
        </a:p>
      </dgm:t>
    </dgm:pt>
    <dgm:pt modelId="{773CCB3B-C88F-4242-8C63-9E96A79DDF55}" type="pres">
      <dgm:prSet presAssocID="{444E4E6F-52C2-49C8-A257-BDECC756665B}" presName="hierRoot3" presStyleCnt="0">
        <dgm:presLayoutVars>
          <dgm:hierBranch val="init"/>
        </dgm:presLayoutVars>
      </dgm:prSet>
      <dgm:spPr/>
    </dgm:pt>
    <dgm:pt modelId="{A30D324E-BB22-4B7A-B080-93E11D836114}" type="pres">
      <dgm:prSet presAssocID="{444E4E6F-52C2-49C8-A257-BDECC756665B}" presName="rootComposite3" presStyleCnt="0"/>
      <dgm:spPr/>
    </dgm:pt>
    <dgm:pt modelId="{2946FF69-A862-4E45-91DD-E0D20BE4E5F7}" type="pres">
      <dgm:prSet presAssocID="{444E4E6F-52C2-49C8-A257-BDECC756665B}" presName="rootText3" presStyleLbl="alignAcc1" presStyleIdx="0" presStyleCnt="0" custScaleX="192413" custScaleY="210807" custLinFactX="-117160" custLinFactNeighborX="-200000" custLinFactNeighborY="-50086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1FA2B513-1017-4F7C-B509-C8A49E10DEA4}" type="pres">
      <dgm:prSet presAssocID="{444E4E6F-52C2-49C8-A257-BDECC756665B}" presName="topArc3" presStyleLbl="parChTrans1D1" presStyleIdx="28" presStyleCnt="30"/>
      <dgm:spPr/>
    </dgm:pt>
    <dgm:pt modelId="{2DEBE485-3D5A-4340-9844-2A472E70A72D}" type="pres">
      <dgm:prSet presAssocID="{444E4E6F-52C2-49C8-A257-BDECC756665B}" presName="bottomArc3" presStyleLbl="parChTrans1D1" presStyleIdx="29" presStyleCnt="30"/>
      <dgm:spPr/>
    </dgm:pt>
    <dgm:pt modelId="{5783AF0F-2F2F-4F70-BCA9-0932C527824A}" type="pres">
      <dgm:prSet presAssocID="{444E4E6F-52C2-49C8-A257-BDECC756665B}" presName="topConnNode3" presStyleLbl="asst1" presStyleIdx="0" presStyleCnt="0"/>
      <dgm:spPr/>
      <dgm:t>
        <a:bodyPr/>
        <a:lstStyle/>
        <a:p>
          <a:endParaRPr lang="en-US"/>
        </a:p>
      </dgm:t>
    </dgm:pt>
    <dgm:pt modelId="{9F588209-3F7C-4E72-9266-F73232633381}" type="pres">
      <dgm:prSet presAssocID="{444E4E6F-52C2-49C8-A257-BDECC756665B}" presName="hierChild6" presStyleCnt="0"/>
      <dgm:spPr/>
    </dgm:pt>
    <dgm:pt modelId="{223E60EF-29A0-42F6-9665-574EBAC54737}" type="pres">
      <dgm:prSet presAssocID="{444E4E6F-52C2-49C8-A257-BDECC756665B}" presName="hierChild7" presStyleCnt="0"/>
      <dgm:spPr/>
    </dgm:pt>
  </dgm:ptLst>
  <dgm:cxnLst>
    <dgm:cxn modelId="{F61F8652-5738-448C-AC23-34355B2ED8A9}" type="presOf" srcId="{55AEB62D-1AA3-44DC-962F-D100366E8305}" destId="{6659E384-2D7E-4EF4-8983-79971C4742FF}" srcOrd="0" destOrd="0" presId="urn:microsoft.com/office/officeart/2008/layout/HalfCircleOrganizationChart"/>
    <dgm:cxn modelId="{7F946B17-FD83-4900-973C-6F3BDF15DB32}" type="presOf" srcId="{B236D653-5845-4A1E-AEDA-85F2E000D4E1}" destId="{C8404007-DBD0-40B2-8F71-4D13D78FEE4A}" srcOrd="1" destOrd="0" presId="urn:microsoft.com/office/officeart/2008/layout/HalfCircleOrganizationChart"/>
    <dgm:cxn modelId="{98443C56-2D08-4F49-8DC5-05BF46345A1A}" type="presOf" srcId="{BB1EB41B-B7CB-4C07-9F0F-99FC0EDEE031}" destId="{9C15C29E-E675-4F5C-B8E4-2B15C33DCDB7}" srcOrd="0" destOrd="0" presId="urn:microsoft.com/office/officeart/2008/layout/HalfCircleOrganizationChart"/>
    <dgm:cxn modelId="{B0B77343-44C4-4D77-A3A1-5D68AD6C1B7E}" type="presOf" srcId="{7FDAE37B-5D68-4305-8D1B-D084BCD5D54B}" destId="{9CF03D8E-1F80-4C18-A755-37B7B62808F4}" srcOrd="0" destOrd="0" presId="urn:microsoft.com/office/officeart/2008/layout/HalfCircleOrganizationChart"/>
    <dgm:cxn modelId="{66C37F11-02D5-4758-83D4-A794BDA0A570}" type="presOf" srcId="{A92BDBA2-C931-40EC-A026-91D9B41A1115}" destId="{C75EC2F1-B148-4090-A37D-7F8F1F86B6AA}" srcOrd="0" destOrd="0" presId="urn:microsoft.com/office/officeart/2008/layout/HalfCircleOrganizationChart"/>
    <dgm:cxn modelId="{56026334-818E-4522-A5E7-BE85303E8D97}" srcId="{32D8D6C7-A433-4F17-A1DD-ADB26A5283AE}" destId="{DC41FA53-2BD6-4CDF-B853-750B8C0C8C1B}" srcOrd="1" destOrd="0" parTransId="{BB1EB41B-B7CB-4C07-9F0F-99FC0EDEE031}" sibTransId="{3D2851E5-89BA-4003-BAFC-054D67BEF363}"/>
    <dgm:cxn modelId="{E50880E2-7AE5-4830-BC3B-70CE8AAE4AB0}" type="presOf" srcId="{D88C6B28-ACC2-4EA3-86A1-A453065ECA73}" destId="{38E21E7F-AFA1-46B1-BC55-C740CD6839D3}" srcOrd="0" destOrd="0" presId="urn:microsoft.com/office/officeart/2008/layout/HalfCircleOrganizationChart"/>
    <dgm:cxn modelId="{DCCF7ECC-151A-4E5E-9593-E6997EAC8DF9}" type="presOf" srcId="{9B0896B7-6848-478D-AF68-23A6576DD8C4}" destId="{406D125B-05AB-464C-910B-1EC091E335B2}" srcOrd="0" destOrd="0" presId="urn:microsoft.com/office/officeart/2008/layout/HalfCircleOrganizationChart"/>
    <dgm:cxn modelId="{A66FA983-DDD9-4F4F-894D-84CD9CBD2DD1}" type="presOf" srcId="{8028FB15-8974-4120-AAB6-5673EFB0DFBE}" destId="{0E59A2B6-2401-4832-A0FF-7679F4EC1EB7}" srcOrd="1" destOrd="0" presId="urn:microsoft.com/office/officeart/2008/layout/HalfCircleOrganizationChart"/>
    <dgm:cxn modelId="{5EE14E3D-F6F5-4CC0-A34C-C083287073EA}" type="presOf" srcId="{DC41FA53-2BD6-4CDF-B853-750B8C0C8C1B}" destId="{C016B510-EA81-4768-BFCE-AD423191F5A6}" srcOrd="0" destOrd="0" presId="urn:microsoft.com/office/officeart/2008/layout/HalfCircleOrganizationChart"/>
    <dgm:cxn modelId="{64C41028-0E87-444E-BC00-804D34E532C8}" type="presOf" srcId="{7C627DEE-7EF8-4D61-A08B-F3D5582C2D8B}" destId="{19D39B28-1699-424D-969F-C4885F690848}" srcOrd="0" destOrd="0" presId="urn:microsoft.com/office/officeart/2008/layout/HalfCircleOrganizationChart"/>
    <dgm:cxn modelId="{3D33908B-2DF0-4C8F-A350-93F5BA5DB475}" srcId="{028FB77C-BC7D-4B22-B609-981839F24620}" destId="{9B0896B7-6848-478D-AF68-23A6576DD8C4}" srcOrd="0" destOrd="0" parTransId="{7FDAE37B-5D68-4305-8D1B-D084BCD5D54B}" sibTransId="{65123056-5531-45D5-AA06-4E3451E73D88}"/>
    <dgm:cxn modelId="{4CD3963E-8998-4E59-8ED6-F50C6478E4AE}" type="presOf" srcId="{2A318918-3E71-49CC-8785-64DC4B1CCFCA}" destId="{DF735572-97BE-4449-B6CA-B329A410049E}" srcOrd="0" destOrd="0" presId="urn:microsoft.com/office/officeart/2008/layout/HalfCircleOrganizationChart"/>
    <dgm:cxn modelId="{78A21E57-4114-4883-B395-4E101CC25B35}" type="presOf" srcId="{E787BC88-A216-4632-8379-1CB0D89D11F4}" destId="{F6CCC246-FE32-42B7-A65B-58D825E72BE7}" srcOrd="1" destOrd="0" presId="urn:microsoft.com/office/officeart/2008/layout/HalfCircleOrganizationChart"/>
    <dgm:cxn modelId="{43D95BFB-EC18-463A-AE4B-30A0AFC6E1F9}" type="presOf" srcId="{48BC7AA3-CFD6-4BB8-8973-EB859A56E537}" destId="{CCB223C8-808F-4E63-9E9D-2ACDF499E41C}" srcOrd="1" destOrd="0" presId="urn:microsoft.com/office/officeart/2008/layout/HalfCircleOrganizationChart"/>
    <dgm:cxn modelId="{760AFA9C-F6CB-4825-A077-B3F8EF8C32FF}" srcId="{DC41FA53-2BD6-4CDF-B853-750B8C0C8C1B}" destId="{B236D653-5845-4A1E-AEDA-85F2E000D4E1}" srcOrd="1" destOrd="0" parTransId="{7C627DEE-7EF8-4D61-A08B-F3D5582C2D8B}" sibTransId="{64AECE76-0520-4FAC-AEED-6D551C8AC6EB}"/>
    <dgm:cxn modelId="{FBA06A88-622A-4021-90F4-E687FF664BA2}" srcId="{8028FB15-8974-4120-AAB6-5673EFB0DFBE}" destId="{E787BC88-A216-4632-8379-1CB0D89D11F4}" srcOrd="0" destOrd="0" parTransId="{65DD54B7-7F68-470F-AEDE-1343508BAB9B}" sibTransId="{B828A9C8-FA3F-4E34-B6BF-F764AD12C447}"/>
    <dgm:cxn modelId="{F8056F46-CC1F-4EFD-8DBC-04E728CF84C2}" type="presOf" srcId="{E787BC88-A216-4632-8379-1CB0D89D11F4}" destId="{7C8C0678-1E69-4B73-900D-C8679CE4CB73}" srcOrd="0" destOrd="0" presId="urn:microsoft.com/office/officeart/2008/layout/HalfCircleOrganizationChart"/>
    <dgm:cxn modelId="{5E9A323D-8396-49A1-A72D-18AD699ED351}" type="presOf" srcId="{2A318918-3E71-49CC-8785-64DC4B1CCFCA}" destId="{9821185B-EBF6-4DB5-9981-6D606C3E7A0A}" srcOrd="1" destOrd="0" presId="urn:microsoft.com/office/officeart/2008/layout/HalfCircleOrganizationChart"/>
    <dgm:cxn modelId="{F026DAE4-26DD-4DE3-9D2F-66ECFAAD664D}" type="presOf" srcId="{444E4E6F-52C2-49C8-A257-BDECC756665B}" destId="{2946FF69-A862-4E45-91DD-E0D20BE4E5F7}" srcOrd="0" destOrd="0" presId="urn:microsoft.com/office/officeart/2008/layout/HalfCircleOrganizationChart"/>
    <dgm:cxn modelId="{671E4BDE-03B9-4AFB-B13E-EF855F20041A}" type="presOf" srcId="{65DD54B7-7F68-470F-AEDE-1343508BAB9B}" destId="{94C88F63-112E-4592-9E98-69C60C20E506}" srcOrd="0" destOrd="0" presId="urn:microsoft.com/office/officeart/2008/layout/HalfCircleOrganizationChart"/>
    <dgm:cxn modelId="{B664B07B-AEAB-4781-9B2D-488B0EC45298}" type="presOf" srcId="{48BC7AA3-CFD6-4BB8-8973-EB859A56E537}" destId="{3E9A70A3-0CF0-45C4-9640-4596A11901E9}" srcOrd="0" destOrd="0" presId="urn:microsoft.com/office/officeart/2008/layout/HalfCircleOrganizationChart"/>
    <dgm:cxn modelId="{628BDD1A-A087-4A20-B404-97EDCB562D6F}" type="presOf" srcId="{DC41FA53-2BD6-4CDF-B853-750B8C0C8C1B}" destId="{129A03DF-7433-4B07-9B2E-9BD2B484DB3A}" srcOrd="1" destOrd="0" presId="urn:microsoft.com/office/officeart/2008/layout/HalfCircleOrganizationChart"/>
    <dgm:cxn modelId="{3FFD7012-B2FE-4904-9451-2793D65FEE8D}" srcId="{DC41FA53-2BD6-4CDF-B853-750B8C0C8C1B}" destId="{1DEBFB02-9C4E-4293-94E2-0592435CCA5E}" srcOrd="0" destOrd="0" parTransId="{83288993-E87B-4CD7-AA74-E117654EF888}" sibTransId="{FC72ACEC-12D9-4DE0-866E-8B6EB507D752}"/>
    <dgm:cxn modelId="{166D4DCC-B484-4CDF-B587-FA25F139CAEF}" type="presOf" srcId="{8781B5CB-00FA-4A1E-AAAC-3EAE6751D4D0}" destId="{89CCCFC7-CEC5-43E1-BE51-140708115E6A}" srcOrd="0" destOrd="0" presId="urn:microsoft.com/office/officeart/2008/layout/HalfCircleOrganizationChart"/>
    <dgm:cxn modelId="{CED4FEBB-A203-4DF6-B042-D7BF6D54ECAE}" type="presOf" srcId="{83288993-E87B-4CD7-AA74-E117654EF888}" destId="{E9425C25-1A62-4481-970B-C63713E69D43}" srcOrd="0" destOrd="0" presId="urn:microsoft.com/office/officeart/2008/layout/HalfCircleOrganizationChart"/>
    <dgm:cxn modelId="{985608A5-CE4A-4085-8361-D448EB82A17E}" type="presOf" srcId="{0C8C7467-43DD-4873-ABC5-1CAB18DD2071}" destId="{C3D6D2FF-4672-4B13-9855-DE63839B7AE2}" srcOrd="0" destOrd="0" presId="urn:microsoft.com/office/officeart/2008/layout/HalfCircleOrganizationChart"/>
    <dgm:cxn modelId="{6DCF1BEC-64AE-4CCB-AEC5-29A17B706271}" type="presOf" srcId="{D5D82FD8-13DF-40E8-8694-6DC6ABDF1217}" destId="{84184670-2C12-4F30-B5DC-104FC583BF53}" srcOrd="0" destOrd="0" presId="urn:microsoft.com/office/officeart/2008/layout/HalfCircleOrganizationChart"/>
    <dgm:cxn modelId="{12BA4D02-A53F-4C00-A2E1-970F76440A1F}" type="presOf" srcId="{B236D653-5845-4A1E-AEDA-85F2E000D4E1}" destId="{A1DF49B9-A6E7-4F06-896D-BCF90F84B491}" srcOrd="0" destOrd="0" presId="urn:microsoft.com/office/officeart/2008/layout/HalfCircleOrganizationChart"/>
    <dgm:cxn modelId="{EB6A673F-CECD-423D-86F4-6D657693A939}" type="presOf" srcId="{DC6B9699-21C1-4F92-8B5D-CC5CBE27C348}" destId="{6CD8C74A-F457-4BDE-9AB1-7AF3622971DD}" srcOrd="0" destOrd="0" presId="urn:microsoft.com/office/officeart/2008/layout/HalfCircleOrganizationChart"/>
    <dgm:cxn modelId="{F057056A-EAC4-4F6E-A6F3-758219C37128}" srcId="{32D8D6C7-A433-4F17-A1DD-ADB26A5283AE}" destId="{444E4E6F-52C2-49C8-A257-BDECC756665B}" srcOrd="0" destOrd="0" parTransId="{0C8C7467-43DD-4873-ABC5-1CAB18DD2071}" sibTransId="{9A50D836-9AC9-47D9-A506-877615EA73D3}"/>
    <dgm:cxn modelId="{A504D20E-D987-4E53-BCA8-2CF67B2108F3}" type="presOf" srcId="{028FB77C-BC7D-4B22-B609-981839F24620}" destId="{B1411591-E405-44CE-9D8B-A7886CC65EFF}" srcOrd="1" destOrd="0" presId="urn:microsoft.com/office/officeart/2008/layout/HalfCircleOrganizationChart"/>
    <dgm:cxn modelId="{FC7B1659-0C25-4DCE-8D7A-4B1C77390614}" type="presOf" srcId="{1DEBFB02-9C4E-4293-94E2-0592435CCA5E}" destId="{DF42060E-588E-4D33-9131-0105EF4A8FD6}" srcOrd="1" destOrd="0" presId="urn:microsoft.com/office/officeart/2008/layout/HalfCircleOrganizationChart"/>
    <dgm:cxn modelId="{FE7360AD-7129-490A-B629-5DC8F7F8B8E8}" type="presOf" srcId="{444E4E6F-52C2-49C8-A257-BDECC756665B}" destId="{5783AF0F-2F2F-4F70-BCA9-0932C527824A}" srcOrd="1" destOrd="0" presId="urn:microsoft.com/office/officeart/2008/layout/HalfCircleOrganizationChart"/>
    <dgm:cxn modelId="{BF518084-F153-462C-88F3-CD82AEBB9FA5}" type="presOf" srcId="{41B9266D-4E8A-436A-BE63-442A6FFE2300}" destId="{9596FB24-6E73-43D3-AF79-188C722251D2}" srcOrd="0" destOrd="0" presId="urn:microsoft.com/office/officeart/2008/layout/HalfCircleOrganizationChart"/>
    <dgm:cxn modelId="{30F5015D-AF09-40A9-8CDE-28D324B6A2FC}" type="presOf" srcId="{54E12D6A-7415-4CA6-856E-5D6C6DEAA079}" destId="{60E5030E-A85D-4547-AA99-83ACD2E9960D}" srcOrd="1" destOrd="0" presId="urn:microsoft.com/office/officeart/2008/layout/HalfCircleOrganizationChart"/>
    <dgm:cxn modelId="{5EE83EBF-6C2D-4FE3-9B6E-F3D3DCCEC65B}" srcId="{1DEBFB02-9C4E-4293-94E2-0592435CCA5E}" destId="{54E12D6A-7415-4CA6-856E-5D6C6DEAA079}" srcOrd="1" destOrd="0" parTransId="{8781B5CB-00FA-4A1E-AAAC-3EAE6751D4D0}" sibTransId="{748E65E3-0460-4533-A66A-168A22D9C142}"/>
    <dgm:cxn modelId="{7B681BFC-E2FF-42B4-9DAE-FE4F5D92C2B3}" type="presOf" srcId="{9B0896B7-6848-478D-AF68-23A6576DD8C4}" destId="{79FF3035-54B9-4E20-AEE4-FE611946F437}" srcOrd="1" destOrd="0" presId="urn:microsoft.com/office/officeart/2008/layout/HalfCircleOrganizationChart"/>
    <dgm:cxn modelId="{6FAE9E9D-F81D-42AB-B3C8-E54CFC69874D}" srcId="{1DEBFB02-9C4E-4293-94E2-0592435CCA5E}" destId="{028FB77C-BC7D-4B22-B609-981839F24620}" srcOrd="2" destOrd="0" parTransId="{41B9266D-4E8A-436A-BE63-442A6FFE2300}" sibTransId="{AF5F5C74-35C7-4F11-BD12-1F3101E03B95}"/>
    <dgm:cxn modelId="{64F8772E-A077-4709-BDEF-CF9AF87DC02C}" type="presOf" srcId="{CC53FA88-E7C8-4E8B-BD11-FEE5A47FE010}" destId="{78AA47CC-966A-45A3-946A-EE68115165DB}" srcOrd="0" destOrd="0" presId="urn:microsoft.com/office/officeart/2008/layout/HalfCircleOrganizationChart"/>
    <dgm:cxn modelId="{FD363555-5635-4B11-A51E-6C0F59F1669B}" type="presOf" srcId="{1DEBFB02-9C4E-4293-94E2-0592435CCA5E}" destId="{B289C256-FA45-484C-BF4B-F1B1560C3D93}" srcOrd="0" destOrd="0" presId="urn:microsoft.com/office/officeart/2008/layout/HalfCircleOrganizationChart"/>
    <dgm:cxn modelId="{167B19E2-A032-4075-98F4-E1C053FAC29C}" srcId="{E787BC88-A216-4632-8379-1CB0D89D11F4}" destId="{CC53FA88-E7C8-4E8B-BD11-FEE5A47FE010}" srcOrd="0" destOrd="0" parTransId="{19BFDBE9-6ECA-4F76-BB23-8AF3B2590148}" sibTransId="{DAD6F32A-AA9E-45CC-AED3-D2B9A3B7AA8D}"/>
    <dgm:cxn modelId="{5DB8E04B-E946-4484-AFC4-3B0BB517DF01}" type="presOf" srcId="{54E12D6A-7415-4CA6-856E-5D6C6DEAA079}" destId="{C74503FD-D9CD-4B2F-9A1F-48EE1F57F668}" srcOrd="0" destOrd="0" presId="urn:microsoft.com/office/officeart/2008/layout/HalfCircleOrganizationChart"/>
    <dgm:cxn modelId="{BD64E073-08B1-4824-853A-AC3CE3233402}" type="presOf" srcId="{79D319AA-4649-426B-8F7C-B4A631EC14D9}" destId="{723C5E56-724B-40FE-B50A-6B29BD82C22B}" srcOrd="0" destOrd="0" presId="urn:microsoft.com/office/officeart/2008/layout/HalfCircleOrganizationChart"/>
    <dgm:cxn modelId="{D786C18F-08CA-4C92-A5EE-0B76A5DF1DD2}" type="presOf" srcId="{A29C46C6-969C-4C21-BAFC-A550777BA3D0}" destId="{137A3C32-479E-4B8F-B3D2-871FA8A1E6E6}" srcOrd="0" destOrd="0" presId="urn:microsoft.com/office/officeart/2008/layout/HalfCircleOrganizationChart"/>
    <dgm:cxn modelId="{F4CD174B-3FB6-4A65-A84A-20921023E8BF}" srcId="{2A318918-3E71-49CC-8785-64DC4B1CCFCA}" destId="{D5D82FD8-13DF-40E8-8694-6DC6ABDF1217}" srcOrd="0" destOrd="0" parTransId="{A92BDBA2-C931-40EC-A026-91D9B41A1115}" sibTransId="{37082C44-0780-4875-9444-77CED1A10BDB}"/>
    <dgm:cxn modelId="{B150AFC5-757F-4EA4-B681-1B14EDEDF121}" srcId="{CC53FA88-E7C8-4E8B-BD11-FEE5A47FE010}" destId="{48BC7AA3-CFD6-4BB8-8973-EB859A56E537}" srcOrd="0" destOrd="0" parTransId="{9E972B4A-AA2D-43B9-9B6B-6C036325F1AC}" sibTransId="{E6EB3047-F84F-4D4D-9826-533F8C7DBA9D}"/>
    <dgm:cxn modelId="{5E3F604F-2FF8-4AF4-9E2D-C15FA7815861}" srcId="{2A318918-3E71-49CC-8785-64DC4B1CCFCA}" destId="{8028FB15-8974-4120-AAB6-5673EFB0DFBE}" srcOrd="1" destOrd="0" parTransId="{DC6B9699-21C1-4F92-8B5D-CC5CBE27C348}" sibTransId="{ADBA7812-8C8F-4A0A-8D99-655B18FD1EBE}"/>
    <dgm:cxn modelId="{AD3E3F42-4E90-413D-8D42-3CCF6111FB23}" type="presOf" srcId="{19BFDBE9-6ECA-4F76-BB23-8AF3B2590148}" destId="{68F43D6B-C0F4-405A-80C6-2E2BFAAFF52E}" srcOrd="0" destOrd="0" presId="urn:microsoft.com/office/officeart/2008/layout/HalfCircleOrganizationChart"/>
    <dgm:cxn modelId="{860757EC-4BC9-44A3-B031-A04A6E0DF38F}" srcId="{A29C46C6-969C-4C21-BAFC-A550777BA3D0}" destId="{32D8D6C7-A433-4F17-A1DD-ADB26A5283AE}" srcOrd="0" destOrd="0" parTransId="{9326845A-6C9C-4B06-9C45-4EC78D7CE294}" sibTransId="{C75296D0-A415-4C53-A563-B32AA03139FF}"/>
    <dgm:cxn modelId="{3C380CCB-ADCB-401C-A151-95D9F5D8AEFC}" srcId="{1DEBFB02-9C4E-4293-94E2-0592435CCA5E}" destId="{79D319AA-4649-426B-8F7C-B4A631EC14D9}" srcOrd="0" destOrd="0" parTransId="{55AEB62D-1AA3-44DC-962F-D100366E8305}" sibTransId="{699377C4-CCA6-430B-8498-DE2279B90389}"/>
    <dgm:cxn modelId="{D0D82EE9-23D0-4C8C-AC9A-539613D6B223}" type="presOf" srcId="{8028FB15-8974-4120-AAB6-5673EFB0DFBE}" destId="{C3369644-AB93-4EF2-A485-95E635673219}" srcOrd="0" destOrd="0" presId="urn:microsoft.com/office/officeart/2008/layout/HalfCircleOrganizationChart"/>
    <dgm:cxn modelId="{BF706BA4-ED70-41C7-AD44-71C2CB59A61A}" type="presOf" srcId="{32D8D6C7-A433-4F17-A1DD-ADB26A5283AE}" destId="{F34DCA9A-072A-4265-A559-EA56533F8314}" srcOrd="0" destOrd="0" presId="urn:microsoft.com/office/officeart/2008/layout/HalfCircleOrganizationChart"/>
    <dgm:cxn modelId="{1AF65051-EF53-4781-8544-0C964B6AC67A}" type="presOf" srcId="{CC53FA88-E7C8-4E8B-BD11-FEE5A47FE010}" destId="{9C805657-9F11-4618-8566-D2C34EF9BDA0}" srcOrd="1" destOrd="0" presId="urn:microsoft.com/office/officeart/2008/layout/HalfCircleOrganizationChart"/>
    <dgm:cxn modelId="{CE3A5D14-DB64-4946-BC4C-0C4A074B1A77}" type="presOf" srcId="{32D8D6C7-A433-4F17-A1DD-ADB26A5283AE}" destId="{88D9F3B0-4381-4BF8-96C3-73DC243718E2}" srcOrd="1" destOrd="0" presId="urn:microsoft.com/office/officeart/2008/layout/HalfCircleOrganizationChart"/>
    <dgm:cxn modelId="{759FD7FB-66E8-440E-B073-9AD8CA1C88DC}" type="presOf" srcId="{79D319AA-4649-426B-8F7C-B4A631EC14D9}" destId="{50345633-D8C8-40E3-8979-73C8D7E2B3B1}" srcOrd="1" destOrd="0" presId="urn:microsoft.com/office/officeart/2008/layout/HalfCircleOrganizationChart"/>
    <dgm:cxn modelId="{704624D7-67DC-4341-92C2-A9196EEF7A18}" type="presOf" srcId="{D5D82FD8-13DF-40E8-8694-6DC6ABDF1217}" destId="{F55DE143-B325-40F1-8B07-F204E127A008}" srcOrd="1" destOrd="0" presId="urn:microsoft.com/office/officeart/2008/layout/HalfCircleOrganizationChart"/>
    <dgm:cxn modelId="{46539A95-AC02-4707-8C44-338BE08C5E48}" srcId="{32D8D6C7-A433-4F17-A1DD-ADB26A5283AE}" destId="{2A318918-3E71-49CC-8785-64DC4B1CCFCA}" srcOrd="2" destOrd="0" parTransId="{D88C6B28-ACC2-4EA3-86A1-A453065ECA73}" sibTransId="{D6E76000-6397-4787-A6E9-C0201C2D006B}"/>
    <dgm:cxn modelId="{372AE505-2149-4A9E-9A4D-853441FEBCFC}" type="presOf" srcId="{9E972B4A-AA2D-43B9-9B6B-6C036325F1AC}" destId="{E026ECE4-F978-4A43-9495-033A84383D42}" srcOrd="0" destOrd="0" presId="urn:microsoft.com/office/officeart/2008/layout/HalfCircleOrganizationChart"/>
    <dgm:cxn modelId="{31DA14CA-F6D9-4DEB-88C4-55F571EED3A2}" type="presOf" srcId="{028FB77C-BC7D-4B22-B609-981839F24620}" destId="{316D948C-C4E2-4A65-AA48-E61D36112308}" srcOrd="0" destOrd="0" presId="urn:microsoft.com/office/officeart/2008/layout/HalfCircleOrganizationChart"/>
    <dgm:cxn modelId="{ACB32780-F7A8-4BA4-9BCD-5C202C7C38D0}" type="presParOf" srcId="{137A3C32-479E-4B8F-B3D2-871FA8A1E6E6}" destId="{824F87CE-E811-43A5-BD67-88E180369A02}" srcOrd="0" destOrd="0" presId="urn:microsoft.com/office/officeart/2008/layout/HalfCircleOrganizationChart"/>
    <dgm:cxn modelId="{F09BCF73-2EA2-4003-9836-1E6E095B1D85}" type="presParOf" srcId="{824F87CE-E811-43A5-BD67-88E180369A02}" destId="{6FBAAEE8-AA68-451A-BFC6-9E644A473864}" srcOrd="0" destOrd="0" presId="urn:microsoft.com/office/officeart/2008/layout/HalfCircleOrganizationChart"/>
    <dgm:cxn modelId="{344B8CE5-F324-4E0E-B546-564034021382}" type="presParOf" srcId="{6FBAAEE8-AA68-451A-BFC6-9E644A473864}" destId="{F34DCA9A-072A-4265-A559-EA56533F8314}" srcOrd="0" destOrd="0" presId="urn:microsoft.com/office/officeart/2008/layout/HalfCircleOrganizationChart"/>
    <dgm:cxn modelId="{9C0585BC-C7AF-4448-B6A6-ED90B1129BEA}" type="presParOf" srcId="{6FBAAEE8-AA68-451A-BFC6-9E644A473864}" destId="{A4403AA0-F173-4FC8-8E0E-91F18E5EC754}" srcOrd="1" destOrd="0" presId="urn:microsoft.com/office/officeart/2008/layout/HalfCircleOrganizationChart"/>
    <dgm:cxn modelId="{4AFC7CB1-B830-4D94-8251-55410307D671}" type="presParOf" srcId="{6FBAAEE8-AA68-451A-BFC6-9E644A473864}" destId="{4458D139-4548-4E38-BEE4-7D9811D7D967}" srcOrd="2" destOrd="0" presId="urn:microsoft.com/office/officeart/2008/layout/HalfCircleOrganizationChart"/>
    <dgm:cxn modelId="{7D745A8A-5D41-4E41-B7DA-FE53A485B343}" type="presParOf" srcId="{6FBAAEE8-AA68-451A-BFC6-9E644A473864}" destId="{88D9F3B0-4381-4BF8-96C3-73DC243718E2}" srcOrd="3" destOrd="0" presId="urn:microsoft.com/office/officeart/2008/layout/HalfCircleOrganizationChart"/>
    <dgm:cxn modelId="{F512D739-C3BE-4E26-B823-96AD7EB2D8DA}" type="presParOf" srcId="{824F87CE-E811-43A5-BD67-88E180369A02}" destId="{C32D6D8D-492E-4FF7-AA37-C67E4796A255}" srcOrd="1" destOrd="0" presId="urn:microsoft.com/office/officeart/2008/layout/HalfCircleOrganizationChart"/>
    <dgm:cxn modelId="{E9B01984-DFF5-4FBC-A998-E333F7F492E6}" type="presParOf" srcId="{C32D6D8D-492E-4FF7-AA37-C67E4796A255}" destId="{9C15C29E-E675-4F5C-B8E4-2B15C33DCDB7}" srcOrd="0" destOrd="0" presId="urn:microsoft.com/office/officeart/2008/layout/HalfCircleOrganizationChart"/>
    <dgm:cxn modelId="{A1F63768-4CA2-4325-85DA-AD05B1E728F4}" type="presParOf" srcId="{C32D6D8D-492E-4FF7-AA37-C67E4796A255}" destId="{EE9FBA63-5D92-4C74-8A1C-8560DF410BDD}" srcOrd="1" destOrd="0" presId="urn:microsoft.com/office/officeart/2008/layout/HalfCircleOrganizationChart"/>
    <dgm:cxn modelId="{62ECB2A3-547A-4BAB-A9EE-91A600363591}" type="presParOf" srcId="{EE9FBA63-5D92-4C74-8A1C-8560DF410BDD}" destId="{E4807669-8497-4AE1-AB5E-796035E6D051}" srcOrd="0" destOrd="0" presId="urn:microsoft.com/office/officeart/2008/layout/HalfCircleOrganizationChart"/>
    <dgm:cxn modelId="{796F1D60-9D15-4021-BEE0-10C06B3C5DE9}" type="presParOf" srcId="{E4807669-8497-4AE1-AB5E-796035E6D051}" destId="{C016B510-EA81-4768-BFCE-AD423191F5A6}" srcOrd="0" destOrd="0" presId="urn:microsoft.com/office/officeart/2008/layout/HalfCircleOrganizationChart"/>
    <dgm:cxn modelId="{17B3AB03-D0E6-45DD-A798-2A48768B732F}" type="presParOf" srcId="{E4807669-8497-4AE1-AB5E-796035E6D051}" destId="{95BBE329-82C9-448B-A33E-7E5766BA022F}" srcOrd="1" destOrd="0" presId="urn:microsoft.com/office/officeart/2008/layout/HalfCircleOrganizationChart"/>
    <dgm:cxn modelId="{2B0F3A5C-3584-4762-A938-445EC516E054}" type="presParOf" srcId="{E4807669-8497-4AE1-AB5E-796035E6D051}" destId="{AF4ED4CB-06D2-48E9-88A3-90656D5FF84E}" srcOrd="2" destOrd="0" presId="urn:microsoft.com/office/officeart/2008/layout/HalfCircleOrganizationChart"/>
    <dgm:cxn modelId="{7C43E8EA-8063-488B-A7D2-4045C34FBA24}" type="presParOf" srcId="{E4807669-8497-4AE1-AB5E-796035E6D051}" destId="{129A03DF-7433-4B07-9B2E-9BD2B484DB3A}" srcOrd="3" destOrd="0" presId="urn:microsoft.com/office/officeart/2008/layout/HalfCircleOrganizationChart"/>
    <dgm:cxn modelId="{C6F1EA68-27A7-42E4-B380-88D8FCA243E2}" type="presParOf" srcId="{EE9FBA63-5D92-4C74-8A1C-8560DF410BDD}" destId="{8FFD2BF2-5963-477F-80BE-3F8CAF0C6034}" srcOrd="1" destOrd="0" presId="urn:microsoft.com/office/officeart/2008/layout/HalfCircleOrganizationChart"/>
    <dgm:cxn modelId="{D25994D4-3AC6-4C4E-80A5-36BF4A8BE1E6}" type="presParOf" srcId="{8FFD2BF2-5963-477F-80BE-3F8CAF0C6034}" destId="{E9425C25-1A62-4481-970B-C63713E69D43}" srcOrd="0" destOrd="0" presId="urn:microsoft.com/office/officeart/2008/layout/HalfCircleOrganizationChart"/>
    <dgm:cxn modelId="{8CE38F4C-560F-480C-9CCF-85446EE98AD3}" type="presParOf" srcId="{8FFD2BF2-5963-477F-80BE-3F8CAF0C6034}" destId="{B71CF20A-A0C3-4EB7-8C5A-75373914F8A4}" srcOrd="1" destOrd="0" presId="urn:microsoft.com/office/officeart/2008/layout/HalfCircleOrganizationChart"/>
    <dgm:cxn modelId="{954F4650-F687-4697-87F3-D1ED13EF5C0F}" type="presParOf" srcId="{B71CF20A-A0C3-4EB7-8C5A-75373914F8A4}" destId="{F75B1FC2-53B2-4E3A-A620-B52471488602}" srcOrd="0" destOrd="0" presId="urn:microsoft.com/office/officeart/2008/layout/HalfCircleOrganizationChart"/>
    <dgm:cxn modelId="{3F493875-806D-4C76-8B7D-DB264A7A6CE0}" type="presParOf" srcId="{F75B1FC2-53B2-4E3A-A620-B52471488602}" destId="{B289C256-FA45-484C-BF4B-F1B1560C3D93}" srcOrd="0" destOrd="0" presId="urn:microsoft.com/office/officeart/2008/layout/HalfCircleOrganizationChart"/>
    <dgm:cxn modelId="{48D211A3-4A0C-4EC7-A201-94551B947A62}" type="presParOf" srcId="{F75B1FC2-53B2-4E3A-A620-B52471488602}" destId="{82B1C168-AB85-460E-A458-AC8CABF620E6}" srcOrd="1" destOrd="0" presId="urn:microsoft.com/office/officeart/2008/layout/HalfCircleOrganizationChart"/>
    <dgm:cxn modelId="{0EDDE0F9-B66A-405D-951E-7177A22FF5F6}" type="presParOf" srcId="{F75B1FC2-53B2-4E3A-A620-B52471488602}" destId="{C4FAF5D0-944F-40DD-8D4C-147FFC19C4B2}" srcOrd="2" destOrd="0" presId="urn:microsoft.com/office/officeart/2008/layout/HalfCircleOrganizationChart"/>
    <dgm:cxn modelId="{8A0DDC2B-8751-48A3-9ED2-AF609012CF6D}" type="presParOf" srcId="{F75B1FC2-53B2-4E3A-A620-B52471488602}" destId="{DF42060E-588E-4D33-9131-0105EF4A8FD6}" srcOrd="3" destOrd="0" presId="urn:microsoft.com/office/officeart/2008/layout/HalfCircleOrganizationChart"/>
    <dgm:cxn modelId="{1A8D8F60-4BCE-4988-909C-10B65B061BC5}" type="presParOf" srcId="{B71CF20A-A0C3-4EB7-8C5A-75373914F8A4}" destId="{FDFD8618-23E9-4154-9F25-D62E3C0D3A7F}" srcOrd="1" destOrd="0" presId="urn:microsoft.com/office/officeart/2008/layout/HalfCircleOrganizationChart"/>
    <dgm:cxn modelId="{459C2BCF-5AC8-41B9-ADF8-91EB91735D44}" type="presParOf" srcId="{FDFD8618-23E9-4154-9F25-D62E3C0D3A7F}" destId="{9596FB24-6E73-43D3-AF79-188C722251D2}" srcOrd="0" destOrd="0" presId="urn:microsoft.com/office/officeart/2008/layout/HalfCircleOrganizationChart"/>
    <dgm:cxn modelId="{977D6959-B586-4D6D-BE8F-6925F0D7D085}" type="presParOf" srcId="{FDFD8618-23E9-4154-9F25-D62E3C0D3A7F}" destId="{CBB8373C-019A-4F5B-828B-9AE6A4CF1A4B}" srcOrd="1" destOrd="0" presId="urn:microsoft.com/office/officeart/2008/layout/HalfCircleOrganizationChart"/>
    <dgm:cxn modelId="{35132A1E-8648-4AD4-ACB9-9F9D6425387F}" type="presParOf" srcId="{CBB8373C-019A-4F5B-828B-9AE6A4CF1A4B}" destId="{E2C2CEAE-E5E6-4840-B992-DE9E41C27BEC}" srcOrd="0" destOrd="0" presId="urn:microsoft.com/office/officeart/2008/layout/HalfCircleOrganizationChart"/>
    <dgm:cxn modelId="{344261CA-EC7E-417D-9430-13EB79F3F3D7}" type="presParOf" srcId="{E2C2CEAE-E5E6-4840-B992-DE9E41C27BEC}" destId="{316D948C-C4E2-4A65-AA48-E61D36112308}" srcOrd="0" destOrd="0" presId="urn:microsoft.com/office/officeart/2008/layout/HalfCircleOrganizationChart"/>
    <dgm:cxn modelId="{87AE3523-F3AA-4FB6-A18B-A909B78C07D9}" type="presParOf" srcId="{E2C2CEAE-E5E6-4840-B992-DE9E41C27BEC}" destId="{18CF2C06-1FC7-4B5F-8983-BACDD9C7BCF0}" srcOrd="1" destOrd="0" presId="urn:microsoft.com/office/officeart/2008/layout/HalfCircleOrganizationChart"/>
    <dgm:cxn modelId="{7F3014A1-00AA-4C32-8A3A-5DDDDE815576}" type="presParOf" srcId="{E2C2CEAE-E5E6-4840-B992-DE9E41C27BEC}" destId="{5AAA0699-F3F1-49B9-871D-E054670BE7CA}" srcOrd="2" destOrd="0" presId="urn:microsoft.com/office/officeart/2008/layout/HalfCircleOrganizationChart"/>
    <dgm:cxn modelId="{53290EAA-82EE-4379-B6CE-B39CEE6D346F}" type="presParOf" srcId="{E2C2CEAE-E5E6-4840-B992-DE9E41C27BEC}" destId="{B1411591-E405-44CE-9D8B-A7886CC65EFF}" srcOrd="3" destOrd="0" presId="urn:microsoft.com/office/officeart/2008/layout/HalfCircleOrganizationChart"/>
    <dgm:cxn modelId="{BB73455A-95C0-4CC7-86A3-BBEF6A77D5FF}" type="presParOf" srcId="{CBB8373C-019A-4F5B-828B-9AE6A4CF1A4B}" destId="{7051AE04-C906-4183-9A5B-7DAE764E130C}" srcOrd="1" destOrd="0" presId="urn:microsoft.com/office/officeart/2008/layout/HalfCircleOrganizationChart"/>
    <dgm:cxn modelId="{2DC6C830-8EA8-4D5D-9B66-60D6D5D94EA8}" type="presParOf" srcId="{7051AE04-C906-4183-9A5B-7DAE764E130C}" destId="{9CF03D8E-1F80-4C18-A755-37B7B62808F4}" srcOrd="0" destOrd="0" presId="urn:microsoft.com/office/officeart/2008/layout/HalfCircleOrganizationChart"/>
    <dgm:cxn modelId="{221B11C8-66EF-4D82-AC56-B2D5F0B628F5}" type="presParOf" srcId="{7051AE04-C906-4183-9A5B-7DAE764E130C}" destId="{BFA1A245-C4CE-48B1-B1CF-46E2E47B8B64}" srcOrd="1" destOrd="0" presId="urn:microsoft.com/office/officeart/2008/layout/HalfCircleOrganizationChart"/>
    <dgm:cxn modelId="{796F9793-BAA6-44CF-83A2-DFFDBB993404}" type="presParOf" srcId="{BFA1A245-C4CE-48B1-B1CF-46E2E47B8B64}" destId="{C4F1CB55-58F3-4728-8C9E-D3B9A1D6A3CA}" srcOrd="0" destOrd="0" presId="urn:microsoft.com/office/officeart/2008/layout/HalfCircleOrganizationChart"/>
    <dgm:cxn modelId="{FB6C4DA4-B685-4991-8ABA-EF5DF3B12B0E}" type="presParOf" srcId="{C4F1CB55-58F3-4728-8C9E-D3B9A1D6A3CA}" destId="{406D125B-05AB-464C-910B-1EC091E335B2}" srcOrd="0" destOrd="0" presId="urn:microsoft.com/office/officeart/2008/layout/HalfCircleOrganizationChart"/>
    <dgm:cxn modelId="{15AC97FB-3E1D-4CCC-923A-67EC923BDC04}" type="presParOf" srcId="{C4F1CB55-58F3-4728-8C9E-D3B9A1D6A3CA}" destId="{51E9FFDB-D4B8-47EE-8DD5-BC34C20C546E}" srcOrd="1" destOrd="0" presId="urn:microsoft.com/office/officeart/2008/layout/HalfCircleOrganizationChart"/>
    <dgm:cxn modelId="{B40F8EEA-F8AD-4331-928E-11ABD20B80BD}" type="presParOf" srcId="{C4F1CB55-58F3-4728-8C9E-D3B9A1D6A3CA}" destId="{DC46BD50-FA1B-41C5-A0C6-81A8138F07D3}" srcOrd="2" destOrd="0" presId="urn:microsoft.com/office/officeart/2008/layout/HalfCircleOrganizationChart"/>
    <dgm:cxn modelId="{84A01FBE-217C-43C8-B6D4-7903D440BC66}" type="presParOf" srcId="{C4F1CB55-58F3-4728-8C9E-D3B9A1D6A3CA}" destId="{79FF3035-54B9-4E20-AEE4-FE611946F437}" srcOrd="3" destOrd="0" presId="urn:microsoft.com/office/officeart/2008/layout/HalfCircleOrganizationChart"/>
    <dgm:cxn modelId="{0935AB12-7985-484B-92B9-998C3463792F}" type="presParOf" srcId="{BFA1A245-C4CE-48B1-B1CF-46E2E47B8B64}" destId="{7A32CE06-38B2-4BB4-A1EB-3C4B01643636}" srcOrd="1" destOrd="0" presId="urn:microsoft.com/office/officeart/2008/layout/HalfCircleOrganizationChart"/>
    <dgm:cxn modelId="{4087C342-1347-41A2-8B4B-BFA389F240EA}" type="presParOf" srcId="{BFA1A245-C4CE-48B1-B1CF-46E2E47B8B64}" destId="{5295D778-8B1D-41C2-98E6-5EFB6E7373B4}" srcOrd="2" destOrd="0" presId="urn:microsoft.com/office/officeart/2008/layout/HalfCircleOrganizationChart"/>
    <dgm:cxn modelId="{E3CD1929-943D-4FA3-9102-ED4396EABC88}" type="presParOf" srcId="{CBB8373C-019A-4F5B-828B-9AE6A4CF1A4B}" destId="{2AFE6D2B-CF1A-42A1-A119-1910CDF34CF6}" srcOrd="2" destOrd="0" presId="urn:microsoft.com/office/officeart/2008/layout/HalfCircleOrganizationChart"/>
    <dgm:cxn modelId="{B2113C3C-12CD-476F-A76A-7340EF121AD8}" type="presParOf" srcId="{B71CF20A-A0C3-4EB7-8C5A-75373914F8A4}" destId="{60FE7B83-AA42-464D-BD41-6B343EE302CD}" srcOrd="2" destOrd="0" presId="urn:microsoft.com/office/officeart/2008/layout/HalfCircleOrganizationChart"/>
    <dgm:cxn modelId="{FF7F137D-CA15-40CA-BEE0-27C8840C7260}" type="presParOf" srcId="{60FE7B83-AA42-464D-BD41-6B343EE302CD}" destId="{6659E384-2D7E-4EF4-8983-79971C4742FF}" srcOrd="0" destOrd="0" presId="urn:microsoft.com/office/officeart/2008/layout/HalfCircleOrganizationChart"/>
    <dgm:cxn modelId="{9CFAED33-317C-4C47-A09A-6E4349EC1F69}" type="presParOf" srcId="{60FE7B83-AA42-464D-BD41-6B343EE302CD}" destId="{54085A55-2549-4CE7-93B4-92DDF5B0134F}" srcOrd="1" destOrd="0" presId="urn:microsoft.com/office/officeart/2008/layout/HalfCircleOrganizationChart"/>
    <dgm:cxn modelId="{41012017-D56D-4B69-985D-A36E192FAB80}" type="presParOf" srcId="{54085A55-2549-4CE7-93B4-92DDF5B0134F}" destId="{65EDF7EE-AA1E-4E0B-970C-C89A5F910282}" srcOrd="0" destOrd="0" presId="urn:microsoft.com/office/officeart/2008/layout/HalfCircleOrganizationChart"/>
    <dgm:cxn modelId="{2687A99C-E3FC-4572-B71B-D2134EBEB13F}" type="presParOf" srcId="{65EDF7EE-AA1E-4E0B-970C-C89A5F910282}" destId="{723C5E56-724B-40FE-B50A-6B29BD82C22B}" srcOrd="0" destOrd="0" presId="urn:microsoft.com/office/officeart/2008/layout/HalfCircleOrganizationChart"/>
    <dgm:cxn modelId="{8A234882-BD47-49BC-9CF6-FDA3FE762774}" type="presParOf" srcId="{65EDF7EE-AA1E-4E0B-970C-C89A5F910282}" destId="{90975A5D-8B95-4124-BBCB-FF592152B54C}" srcOrd="1" destOrd="0" presId="urn:microsoft.com/office/officeart/2008/layout/HalfCircleOrganizationChart"/>
    <dgm:cxn modelId="{6748F2D3-D3DB-4F13-B4B0-F3F97102F571}" type="presParOf" srcId="{65EDF7EE-AA1E-4E0B-970C-C89A5F910282}" destId="{EF0FC8B6-2B88-4464-9F1F-AA76DE0368BD}" srcOrd="2" destOrd="0" presId="urn:microsoft.com/office/officeart/2008/layout/HalfCircleOrganizationChart"/>
    <dgm:cxn modelId="{3A320181-CBC8-45A1-878F-27587F00CA1F}" type="presParOf" srcId="{65EDF7EE-AA1E-4E0B-970C-C89A5F910282}" destId="{50345633-D8C8-40E3-8979-73C8D7E2B3B1}" srcOrd="3" destOrd="0" presId="urn:microsoft.com/office/officeart/2008/layout/HalfCircleOrganizationChart"/>
    <dgm:cxn modelId="{B8552511-8C14-4881-B2F4-9474D8BFF6B3}" type="presParOf" srcId="{54085A55-2549-4CE7-93B4-92DDF5B0134F}" destId="{EAD4571B-C19B-4B0C-B891-61CAF1B42CDC}" srcOrd="1" destOrd="0" presId="urn:microsoft.com/office/officeart/2008/layout/HalfCircleOrganizationChart"/>
    <dgm:cxn modelId="{2ED4C2BB-D944-46F4-AC4B-F0C11F3C8561}" type="presParOf" srcId="{54085A55-2549-4CE7-93B4-92DDF5B0134F}" destId="{C2594D25-0AD0-4199-A35C-9FB03593C434}" srcOrd="2" destOrd="0" presId="urn:microsoft.com/office/officeart/2008/layout/HalfCircleOrganizationChart"/>
    <dgm:cxn modelId="{96F9B969-4C3A-49A4-9AEE-FB8AEB8DA7F1}" type="presParOf" srcId="{60FE7B83-AA42-464D-BD41-6B343EE302CD}" destId="{89CCCFC7-CEC5-43E1-BE51-140708115E6A}" srcOrd="2" destOrd="0" presId="urn:microsoft.com/office/officeart/2008/layout/HalfCircleOrganizationChart"/>
    <dgm:cxn modelId="{3CA3F7B7-1F07-4206-83E9-15FBC2B45DAB}" type="presParOf" srcId="{60FE7B83-AA42-464D-BD41-6B343EE302CD}" destId="{1FCC6FEC-CC19-4F5B-9096-653728ABA30B}" srcOrd="3" destOrd="0" presId="urn:microsoft.com/office/officeart/2008/layout/HalfCircleOrganizationChart"/>
    <dgm:cxn modelId="{05A32212-A876-48BF-8786-7EF9616528AD}" type="presParOf" srcId="{1FCC6FEC-CC19-4F5B-9096-653728ABA30B}" destId="{9DC25DA4-33C9-4EFC-A094-0F11F027FCDB}" srcOrd="0" destOrd="0" presId="urn:microsoft.com/office/officeart/2008/layout/HalfCircleOrganizationChart"/>
    <dgm:cxn modelId="{9A335BF4-A50C-4A42-BA9D-C85B4A1B7887}" type="presParOf" srcId="{9DC25DA4-33C9-4EFC-A094-0F11F027FCDB}" destId="{C74503FD-D9CD-4B2F-9A1F-48EE1F57F668}" srcOrd="0" destOrd="0" presId="urn:microsoft.com/office/officeart/2008/layout/HalfCircleOrganizationChart"/>
    <dgm:cxn modelId="{DFEE776F-BA54-4504-8257-A897FF589648}" type="presParOf" srcId="{9DC25DA4-33C9-4EFC-A094-0F11F027FCDB}" destId="{4DA1E4CB-B530-4180-809A-FDCB5A68F3FE}" srcOrd="1" destOrd="0" presId="urn:microsoft.com/office/officeart/2008/layout/HalfCircleOrganizationChart"/>
    <dgm:cxn modelId="{40A9C083-291D-4A82-8D7C-90F7472E6649}" type="presParOf" srcId="{9DC25DA4-33C9-4EFC-A094-0F11F027FCDB}" destId="{01276877-7CFA-454F-9DEA-A407AA42B702}" srcOrd="2" destOrd="0" presId="urn:microsoft.com/office/officeart/2008/layout/HalfCircleOrganizationChart"/>
    <dgm:cxn modelId="{6E002118-0BB2-49A0-B0E3-4B248B76E797}" type="presParOf" srcId="{9DC25DA4-33C9-4EFC-A094-0F11F027FCDB}" destId="{60E5030E-A85D-4547-AA99-83ACD2E9960D}" srcOrd="3" destOrd="0" presId="urn:microsoft.com/office/officeart/2008/layout/HalfCircleOrganizationChart"/>
    <dgm:cxn modelId="{5C89F20A-F1E7-4243-B235-0C499A47536A}" type="presParOf" srcId="{1FCC6FEC-CC19-4F5B-9096-653728ABA30B}" destId="{A36FB121-89BA-4AC7-AF86-7622FB72F17F}" srcOrd="1" destOrd="0" presId="urn:microsoft.com/office/officeart/2008/layout/HalfCircleOrganizationChart"/>
    <dgm:cxn modelId="{BB6726D3-04D9-4D99-89A3-5390A853D016}" type="presParOf" srcId="{1FCC6FEC-CC19-4F5B-9096-653728ABA30B}" destId="{4FF03507-B183-4447-AAE4-DABAA11D155D}" srcOrd="2" destOrd="0" presId="urn:microsoft.com/office/officeart/2008/layout/HalfCircleOrganizationChart"/>
    <dgm:cxn modelId="{A7F7008B-C3D1-45DC-B9BD-E05C0C19694A}" type="presParOf" srcId="{8FFD2BF2-5963-477F-80BE-3F8CAF0C6034}" destId="{19D39B28-1699-424D-969F-C4885F690848}" srcOrd="2" destOrd="0" presId="urn:microsoft.com/office/officeart/2008/layout/HalfCircleOrganizationChart"/>
    <dgm:cxn modelId="{1A33FAA1-C178-4DF9-AF91-326C24B028E7}" type="presParOf" srcId="{8FFD2BF2-5963-477F-80BE-3F8CAF0C6034}" destId="{7569F6C9-A36C-4D0C-AC76-3284DC5A33B8}" srcOrd="3" destOrd="0" presId="urn:microsoft.com/office/officeart/2008/layout/HalfCircleOrganizationChart"/>
    <dgm:cxn modelId="{A279AFE9-C233-4CD8-8377-B2E2C84474DD}" type="presParOf" srcId="{7569F6C9-A36C-4D0C-AC76-3284DC5A33B8}" destId="{AF8E645A-EFD7-41DF-8244-EA3768B36583}" srcOrd="0" destOrd="0" presId="urn:microsoft.com/office/officeart/2008/layout/HalfCircleOrganizationChart"/>
    <dgm:cxn modelId="{63535202-B68F-43C7-BD44-8E5B0C302733}" type="presParOf" srcId="{AF8E645A-EFD7-41DF-8244-EA3768B36583}" destId="{A1DF49B9-A6E7-4F06-896D-BCF90F84B491}" srcOrd="0" destOrd="0" presId="urn:microsoft.com/office/officeart/2008/layout/HalfCircleOrganizationChart"/>
    <dgm:cxn modelId="{DF95C282-667B-4349-AC99-18FE7C7D654C}" type="presParOf" srcId="{AF8E645A-EFD7-41DF-8244-EA3768B36583}" destId="{1B4FB3E4-4D9C-4338-96C1-06BDF82F8E51}" srcOrd="1" destOrd="0" presId="urn:microsoft.com/office/officeart/2008/layout/HalfCircleOrganizationChart"/>
    <dgm:cxn modelId="{A521789F-FC97-4008-B3AD-23091E31568F}" type="presParOf" srcId="{AF8E645A-EFD7-41DF-8244-EA3768B36583}" destId="{623F1EE2-0E9D-4C5B-AB52-380DDA096522}" srcOrd="2" destOrd="0" presId="urn:microsoft.com/office/officeart/2008/layout/HalfCircleOrganizationChart"/>
    <dgm:cxn modelId="{895ADCE9-C849-46EE-A013-E6539E5DAEBF}" type="presParOf" srcId="{AF8E645A-EFD7-41DF-8244-EA3768B36583}" destId="{C8404007-DBD0-40B2-8F71-4D13D78FEE4A}" srcOrd="3" destOrd="0" presId="urn:microsoft.com/office/officeart/2008/layout/HalfCircleOrganizationChart"/>
    <dgm:cxn modelId="{A34A4EC3-2BF4-40DF-B690-022EFC80C57F}" type="presParOf" srcId="{7569F6C9-A36C-4D0C-AC76-3284DC5A33B8}" destId="{E02654F8-2776-45A5-8BA2-962876D8AFF0}" srcOrd="1" destOrd="0" presId="urn:microsoft.com/office/officeart/2008/layout/HalfCircleOrganizationChart"/>
    <dgm:cxn modelId="{13EFA41C-46FE-45E1-A261-3DF7E4E1DDCE}" type="presParOf" srcId="{7569F6C9-A36C-4D0C-AC76-3284DC5A33B8}" destId="{779F6112-EE9B-43EF-BE03-A6A1FF392F08}" srcOrd="2" destOrd="0" presId="urn:microsoft.com/office/officeart/2008/layout/HalfCircleOrganizationChart"/>
    <dgm:cxn modelId="{F1001AEB-C548-4274-917D-55A0742B8E41}" type="presParOf" srcId="{EE9FBA63-5D92-4C74-8A1C-8560DF410BDD}" destId="{823342CD-7C92-4832-B268-A1A107E8D34C}" srcOrd="2" destOrd="0" presId="urn:microsoft.com/office/officeart/2008/layout/HalfCircleOrganizationChart"/>
    <dgm:cxn modelId="{F472D6DF-8BB0-4716-92BA-534171740EE9}" type="presParOf" srcId="{C32D6D8D-492E-4FF7-AA37-C67E4796A255}" destId="{38E21E7F-AFA1-46B1-BC55-C740CD6839D3}" srcOrd="2" destOrd="0" presId="urn:microsoft.com/office/officeart/2008/layout/HalfCircleOrganizationChart"/>
    <dgm:cxn modelId="{45A98170-E918-4143-AD7E-25084EE50C93}" type="presParOf" srcId="{C32D6D8D-492E-4FF7-AA37-C67E4796A255}" destId="{9B4C5E44-9D88-415F-B062-B5D79DA79D4B}" srcOrd="3" destOrd="0" presId="urn:microsoft.com/office/officeart/2008/layout/HalfCircleOrganizationChart"/>
    <dgm:cxn modelId="{5E3D01E4-AACF-4970-BB3C-E562CDB0A6ED}" type="presParOf" srcId="{9B4C5E44-9D88-415F-B062-B5D79DA79D4B}" destId="{FD7269BA-1E13-43E2-9BBB-A99B65E1B841}" srcOrd="0" destOrd="0" presId="urn:microsoft.com/office/officeart/2008/layout/HalfCircleOrganizationChart"/>
    <dgm:cxn modelId="{7C9EC0D2-7AC9-4A4F-B8FF-EBB867552491}" type="presParOf" srcId="{FD7269BA-1E13-43E2-9BBB-A99B65E1B841}" destId="{DF735572-97BE-4449-B6CA-B329A410049E}" srcOrd="0" destOrd="0" presId="urn:microsoft.com/office/officeart/2008/layout/HalfCircleOrganizationChart"/>
    <dgm:cxn modelId="{B1D8D1C1-6B11-47A7-B5D2-F0ABA61A898A}" type="presParOf" srcId="{FD7269BA-1E13-43E2-9BBB-A99B65E1B841}" destId="{44736E01-3E78-41EF-BB1C-B61692F01A58}" srcOrd="1" destOrd="0" presId="urn:microsoft.com/office/officeart/2008/layout/HalfCircleOrganizationChart"/>
    <dgm:cxn modelId="{08DCD3A2-4102-470A-984D-FEACA6F2E10D}" type="presParOf" srcId="{FD7269BA-1E13-43E2-9BBB-A99B65E1B841}" destId="{B929E757-68D9-4A0D-A669-622306755DFA}" srcOrd="2" destOrd="0" presId="urn:microsoft.com/office/officeart/2008/layout/HalfCircleOrganizationChart"/>
    <dgm:cxn modelId="{C98B5B09-270A-4993-958C-51613157A569}" type="presParOf" srcId="{FD7269BA-1E13-43E2-9BBB-A99B65E1B841}" destId="{9821185B-EBF6-4DB5-9981-6D606C3E7A0A}" srcOrd="3" destOrd="0" presId="urn:microsoft.com/office/officeart/2008/layout/HalfCircleOrganizationChart"/>
    <dgm:cxn modelId="{8C692B3D-51A1-4EFA-BA92-94742962881B}" type="presParOf" srcId="{9B4C5E44-9D88-415F-B062-B5D79DA79D4B}" destId="{5DC3EF73-600E-47BB-8EAE-FD7A3830B922}" srcOrd="1" destOrd="0" presId="urn:microsoft.com/office/officeart/2008/layout/HalfCircleOrganizationChart"/>
    <dgm:cxn modelId="{6C90A0A9-B5C7-49A5-BE5B-90861D6390B7}" type="presParOf" srcId="{5DC3EF73-600E-47BB-8EAE-FD7A3830B922}" destId="{C75EC2F1-B148-4090-A37D-7F8F1F86B6AA}" srcOrd="0" destOrd="0" presId="urn:microsoft.com/office/officeart/2008/layout/HalfCircleOrganizationChart"/>
    <dgm:cxn modelId="{738A9649-AC4B-47D3-9B94-E23EDB64A7C6}" type="presParOf" srcId="{5DC3EF73-600E-47BB-8EAE-FD7A3830B922}" destId="{6EAD31A9-8BB7-40F7-8140-FE412372885F}" srcOrd="1" destOrd="0" presId="urn:microsoft.com/office/officeart/2008/layout/HalfCircleOrganizationChart"/>
    <dgm:cxn modelId="{2DA72A6B-7B3F-4AF7-837B-D5E05B51B18F}" type="presParOf" srcId="{6EAD31A9-8BB7-40F7-8140-FE412372885F}" destId="{B96D1E24-D169-4BDF-B396-C55F4A0E645E}" srcOrd="0" destOrd="0" presId="urn:microsoft.com/office/officeart/2008/layout/HalfCircleOrganizationChart"/>
    <dgm:cxn modelId="{55F48F7C-3FA4-468A-98A8-C4D02436BF27}" type="presParOf" srcId="{B96D1E24-D169-4BDF-B396-C55F4A0E645E}" destId="{84184670-2C12-4F30-B5DC-104FC583BF53}" srcOrd="0" destOrd="0" presId="urn:microsoft.com/office/officeart/2008/layout/HalfCircleOrganizationChart"/>
    <dgm:cxn modelId="{C04F4BE6-9E08-4A37-92AE-EC4BC3CED20C}" type="presParOf" srcId="{B96D1E24-D169-4BDF-B396-C55F4A0E645E}" destId="{71BFC531-03FC-4D72-A0E7-303D942DE919}" srcOrd="1" destOrd="0" presId="urn:microsoft.com/office/officeart/2008/layout/HalfCircleOrganizationChart"/>
    <dgm:cxn modelId="{6193128A-D696-4D46-854B-B97142B33424}" type="presParOf" srcId="{B96D1E24-D169-4BDF-B396-C55F4A0E645E}" destId="{2AD6E8F3-40B4-4515-A0F0-F74FFA888637}" srcOrd="2" destOrd="0" presId="urn:microsoft.com/office/officeart/2008/layout/HalfCircleOrganizationChart"/>
    <dgm:cxn modelId="{7C051832-7F55-442B-BC39-892E5BB77FD9}" type="presParOf" srcId="{B96D1E24-D169-4BDF-B396-C55F4A0E645E}" destId="{F55DE143-B325-40F1-8B07-F204E127A008}" srcOrd="3" destOrd="0" presId="urn:microsoft.com/office/officeart/2008/layout/HalfCircleOrganizationChart"/>
    <dgm:cxn modelId="{AA687C0A-80F0-476A-8824-DAF3375A4CF1}" type="presParOf" srcId="{6EAD31A9-8BB7-40F7-8140-FE412372885F}" destId="{301771F3-1AD1-41AF-A3A8-1DA8D7CF517B}" srcOrd="1" destOrd="0" presId="urn:microsoft.com/office/officeart/2008/layout/HalfCircleOrganizationChart"/>
    <dgm:cxn modelId="{3512D92B-D818-4B33-9AED-E18DF1639501}" type="presParOf" srcId="{6EAD31A9-8BB7-40F7-8140-FE412372885F}" destId="{4ECE8D8F-72E5-4CF9-B784-3F0DBC38B52D}" srcOrd="2" destOrd="0" presId="urn:microsoft.com/office/officeart/2008/layout/HalfCircleOrganizationChart"/>
    <dgm:cxn modelId="{9BBBCDE6-56D8-4223-88FF-B232A8386424}" type="presParOf" srcId="{9B4C5E44-9D88-415F-B062-B5D79DA79D4B}" destId="{6030D5DC-7C92-4095-B7E1-D25BA298E44E}" srcOrd="2" destOrd="0" presId="urn:microsoft.com/office/officeart/2008/layout/HalfCircleOrganizationChart"/>
    <dgm:cxn modelId="{8029B9B7-1312-455C-9834-80566125F30D}" type="presParOf" srcId="{6030D5DC-7C92-4095-B7E1-D25BA298E44E}" destId="{6CD8C74A-F457-4BDE-9AB1-7AF3622971DD}" srcOrd="0" destOrd="0" presId="urn:microsoft.com/office/officeart/2008/layout/HalfCircleOrganizationChart"/>
    <dgm:cxn modelId="{A4EC7705-4D0A-4858-94C8-438973B2C847}" type="presParOf" srcId="{6030D5DC-7C92-4095-B7E1-D25BA298E44E}" destId="{4234CCB2-2B62-476B-9603-1E84852B6371}" srcOrd="1" destOrd="0" presId="urn:microsoft.com/office/officeart/2008/layout/HalfCircleOrganizationChart"/>
    <dgm:cxn modelId="{07CABA91-6465-489B-8DBC-C4E3C6C50783}" type="presParOf" srcId="{4234CCB2-2B62-476B-9603-1E84852B6371}" destId="{D581E77F-9896-4698-AF4D-14E1D4DC9780}" srcOrd="0" destOrd="0" presId="urn:microsoft.com/office/officeart/2008/layout/HalfCircleOrganizationChart"/>
    <dgm:cxn modelId="{57C6CC54-D8E7-4A1B-A037-4BBB0FFBE6D0}" type="presParOf" srcId="{D581E77F-9896-4698-AF4D-14E1D4DC9780}" destId="{C3369644-AB93-4EF2-A485-95E635673219}" srcOrd="0" destOrd="0" presId="urn:microsoft.com/office/officeart/2008/layout/HalfCircleOrganizationChart"/>
    <dgm:cxn modelId="{9F538B67-0E47-4FC3-941C-13E55E139AA9}" type="presParOf" srcId="{D581E77F-9896-4698-AF4D-14E1D4DC9780}" destId="{C8E27158-0ECB-4132-90AA-262037302811}" srcOrd="1" destOrd="0" presId="urn:microsoft.com/office/officeart/2008/layout/HalfCircleOrganizationChart"/>
    <dgm:cxn modelId="{88791A76-5568-4F2F-8FD5-DA64231799CB}" type="presParOf" srcId="{D581E77F-9896-4698-AF4D-14E1D4DC9780}" destId="{62678949-853B-4310-AA55-22ACE286853E}" srcOrd="2" destOrd="0" presId="urn:microsoft.com/office/officeart/2008/layout/HalfCircleOrganizationChart"/>
    <dgm:cxn modelId="{20CD8DFC-C794-4439-BFEA-BED4AEE572E6}" type="presParOf" srcId="{D581E77F-9896-4698-AF4D-14E1D4DC9780}" destId="{0E59A2B6-2401-4832-A0FF-7679F4EC1EB7}" srcOrd="3" destOrd="0" presId="urn:microsoft.com/office/officeart/2008/layout/HalfCircleOrganizationChart"/>
    <dgm:cxn modelId="{688E29A7-1D6F-483F-980B-7F68733AA5F8}" type="presParOf" srcId="{4234CCB2-2B62-476B-9603-1E84852B6371}" destId="{581AC47A-0BDE-4DDB-A4BC-5ABF0C322777}" srcOrd="1" destOrd="0" presId="urn:microsoft.com/office/officeart/2008/layout/HalfCircleOrganizationChart"/>
    <dgm:cxn modelId="{582875B7-5D8E-4245-88E0-D7D4BA1E614C}" type="presParOf" srcId="{581AC47A-0BDE-4DDB-A4BC-5ABF0C322777}" destId="{94C88F63-112E-4592-9E98-69C60C20E506}" srcOrd="0" destOrd="0" presId="urn:microsoft.com/office/officeart/2008/layout/HalfCircleOrganizationChart"/>
    <dgm:cxn modelId="{DD1C2F55-C34B-4F4D-BB7C-BBA9F606883A}" type="presParOf" srcId="{581AC47A-0BDE-4DDB-A4BC-5ABF0C322777}" destId="{02282308-FE85-406A-A7B4-0C1AA707EEE5}" srcOrd="1" destOrd="0" presId="urn:microsoft.com/office/officeart/2008/layout/HalfCircleOrganizationChart"/>
    <dgm:cxn modelId="{C61497C4-5685-425C-AE9A-A500FF25AF80}" type="presParOf" srcId="{02282308-FE85-406A-A7B4-0C1AA707EEE5}" destId="{91A07C59-8EDD-467D-B8D6-D97AB6311B85}" srcOrd="0" destOrd="0" presId="urn:microsoft.com/office/officeart/2008/layout/HalfCircleOrganizationChart"/>
    <dgm:cxn modelId="{C184D3CB-415A-4A8D-8209-6F6138CF65CB}" type="presParOf" srcId="{91A07C59-8EDD-467D-B8D6-D97AB6311B85}" destId="{7C8C0678-1E69-4B73-900D-C8679CE4CB73}" srcOrd="0" destOrd="0" presId="urn:microsoft.com/office/officeart/2008/layout/HalfCircleOrganizationChart"/>
    <dgm:cxn modelId="{4DA710D9-5374-446E-820C-2C2147474B8A}" type="presParOf" srcId="{91A07C59-8EDD-467D-B8D6-D97AB6311B85}" destId="{F40D1825-004E-4E16-94D6-C02D0A8AD4AE}" srcOrd="1" destOrd="0" presId="urn:microsoft.com/office/officeart/2008/layout/HalfCircleOrganizationChart"/>
    <dgm:cxn modelId="{D93ED093-2B21-46BD-A07F-931B4022041D}" type="presParOf" srcId="{91A07C59-8EDD-467D-B8D6-D97AB6311B85}" destId="{725FB507-D5BD-4426-A590-64A07700CB0C}" srcOrd="2" destOrd="0" presId="urn:microsoft.com/office/officeart/2008/layout/HalfCircleOrganizationChart"/>
    <dgm:cxn modelId="{1132F5FC-C76B-427B-B095-AFBEA22273AA}" type="presParOf" srcId="{91A07C59-8EDD-467D-B8D6-D97AB6311B85}" destId="{F6CCC246-FE32-42B7-A65B-58D825E72BE7}" srcOrd="3" destOrd="0" presId="urn:microsoft.com/office/officeart/2008/layout/HalfCircleOrganizationChart"/>
    <dgm:cxn modelId="{AA501E38-631A-4C4A-9639-3D01116D6260}" type="presParOf" srcId="{02282308-FE85-406A-A7B4-0C1AA707EEE5}" destId="{F3B70E0D-35A2-4435-82F6-BB489DA5BE1B}" srcOrd="1" destOrd="0" presId="urn:microsoft.com/office/officeart/2008/layout/HalfCircleOrganizationChart"/>
    <dgm:cxn modelId="{97A6D5CE-9129-4339-9F86-61275C848267}" type="presParOf" srcId="{F3B70E0D-35A2-4435-82F6-BB489DA5BE1B}" destId="{68F43D6B-C0F4-405A-80C6-2E2BFAAFF52E}" srcOrd="0" destOrd="0" presId="urn:microsoft.com/office/officeart/2008/layout/HalfCircleOrganizationChart"/>
    <dgm:cxn modelId="{4EF81FC4-42E5-4A3A-BF19-CC3BCBF89470}" type="presParOf" srcId="{F3B70E0D-35A2-4435-82F6-BB489DA5BE1B}" destId="{B1EF08D8-39A9-4824-9A89-31736FA86C37}" srcOrd="1" destOrd="0" presId="urn:microsoft.com/office/officeart/2008/layout/HalfCircleOrganizationChart"/>
    <dgm:cxn modelId="{2A758E5B-D7C6-4B1B-96C4-7CBB9F57EBD4}" type="presParOf" srcId="{B1EF08D8-39A9-4824-9A89-31736FA86C37}" destId="{7427E59C-C9E6-4A8A-8E47-8F235AB66AC5}" srcOrd="0" destOrd="0" presId="urn:microsoft.com/office/officeart/2008/layout/HalfCircleOrganizationChart"/>
    <dgm:cxn modelId="{D0D1EBC9-9362-41F1-9170-E1C8E0E6E488}" type="presParOf" srcId="{7427E59C-C9E6-4A8A-8E47-8F235AB66AC5}" destId="{78AA47CC-966A-45A3-946A-EE68115165DB}" srcOrd="0" destOrd="0" presId="urn:microsoft.com/office/officeart/2008/layout/HalfCircleOrganizationChart"/>
    <dgm:cxn modelId="{EA30D113-DA73-4D63-B032-8F33CE5F1B08}" type="presParOf" srcId="{7427E59C-C9E6-4A8A-8E47-8F235AB66AC5}" destId="{9C062C0A-ED5E-43D7-AAB2-AC80593C38B3}" srcOrd="1" destOrd="0" presId="urn:microsoft.com/office/officeart/2008/layout/HalfCircleOrganizationChart"/>
    <dgm:cxn modelId="{5CF61049-0204-4BFD-ADB6-57073A022A5A}" type="presParOf" srcId="{7427E59C-C9E6-4A8A-8E47-8F235AB66AC5}" destId="{C52476D2-912F-4869-B4B9-AFB3F42B5CD9}" srcOrd="2" destOrd="0" presId="urn:microsoft.com/office/officeart/2008/layout/HalfCircleOrganizationChart"/>
    <dgm:cxn modelId="{3FE991EC-FAAC-480A-960A-89E26F46DF1E}" type="presParOf" srcId="{7427E59C-C9E6-4A8A-8E47-8F235AB66AC5}" destId="{9C805657-9F11-4618-8566-D2C34EF9BDA0}" srcOrd="3" destOrd="0" presId="urn:microsoft.com/office/officeart/2008/layout/HalfCircleOrganizationChart"/>
    <dgm:cxn modelId="{6FA062F3-4845-49CA-8C53-562A22975036}" type="presParOf" srcId="{B1EF08D8-39A9-4824-9A89-31736FA86C37}" destId="{36ED9CD7-DAB3-4696-A5A6-275F843D489A}" srcOrd="1" destOrd="0" presId="urn:microsoft.com/office/officeart/2008/layout/HalfCircleOrganizationChart"/>
    <dgm:cxn modelId="{753D86E3-D9C6-4DB0-A200-53D10764D4CB}" type="presParOf" srcId="{36ED9CD7-DAB3-4696-A5A6-275F843D489A}" destId="{E026ECE4-F978-4A43-9495-033A84383D42}" srcOrd="0" destOrd="0" presId="urn:microsoft.com/office/officeart/2008/layout/HalfCircleOrganizationChart"/>
    <dgm:cxn modelId="{3968A0B6-078F-4825-8FA8-168C08F485A6}" type="presParOf" srcId="{36ED9CD7-DAB3-4696-A5A6-275F843D489A}" destId="{135B5BCA-EB70-4A95-8475-B370B64085BB}" srcOrd="1" destOrd="0" presId="urn:microsoft.com/office/officeart/2008/layout/HalfCircleOrganizationChart"/>
    <dgm:cxn modelId="{B1F35175-FC4F-4C41-971F-7E4DE80D11D7}" type="presParOf" srcId="{135B5BCA-EB70-4A95-8475-B370B64085BB}" destId="{3A4500F5-28AF-4626-8B69-DFDF9E0D11FA}" srcOrd="0" destOrd="0" presId="urn:microsoft.com/office/officeart/2008/layout/HalfCircleOrganizationChart"/>
    <dgm:cxn modelId="{49A53D25-255E-425A-AB1B-531AD76659F1}" type="presParOf" srcId="{3A4500F5-28AF-4626-8B69-DFDF9E0D11FA}" destId="{3E9A70A3-0CF0-45C4-9640-4596A11901E9}" srcOrd="0" destOrd="0" presId="urn:microsoft.com/office/officeart/2008/layout/HalfCircleOrganizationChart"/>
    <dgm:cxn modelId="{B2FE8013-6A6C-4FB2-928F-919F5DA36993}" type="presParOf" srcId="{3A4500F5-28AF-4626-8B69-DFDF9E0D11FA}" destId="{E6D13C21-03E4-48D7-BC51-AC302EB3C079}" srcOrd="1" destOrd="0" presId="urn:microsoft.com/office/officeart/2008/layout/HalfCircleOrganizationChart"/>
    <dgm:cxn modelId="{CCEF820D-6665-4D46-985F-0C293BFE6FB9}" type="presParOf" srcId="{3A4500F5-28AF-4626-8B69-DFDF9E0D11FA}" destId="{AA8A0E3D-8396-4902-B35B-A9639C9DAC40}" srcOrd="2" destOrd="0" presId="urn:microsoft.com/office/officeart/2008/layout/HalfCircleOrganizationChart"/>
    <dgm:cxn modelId="{785C3CC1-24FF-43E8-B4D4-4EB63B68C488}" type="presParOf" srcId="{3A4500F5-28AF-4626-8B69-DFDF9E0D11FA}" destId="{CCB223C8-808F-4E63-9E9D-2ACDF499E41C}" srcOrd="3" destOrd="0" presId="urn:microsoft.com/office/officeart/2008/layout/HalfCircleOrganizationChart"/>
    <dgm:cxn modelId="{C3D5C265-D602-4BEE-874F-5CB0EBB2A4C6}" type="presParOf" srcId="{135B5BCA-EB70-4A95-8475-B370B64085BB}" destId="{75096116-2638-45E6-81FC-F149D62A2FED}" srcOrd="1" destOrd="0" presId="urn:microsoft.com/office/officeart/2008/layout/HalfCircleOrganizationChart"/>
    <dgm:cxn modelId="{7797D7E7-46E9-4E24-B9F0-4C1AE462F9B5}" type="presParOf" srcId="{135B5BCA-EB70-4A95-8475-B370B64085BB}" destId="{51E4CB39-9000-4B6D-AE22-EEB16FA54571}" srcOrd="2" destOrd="0" presId="urn:microsoft.com/office/officeart/2008/layout/HalfCircleOrganizationChart"/>
    <dgm:cxn modelId="{0D41EBA7-FE7E-425F-87D3-C8FB54AC1419}" type="presParOf" srcId="{B1EF08D8-39A9-4824-9A89-31736FA86C37}" destId="{75D79763-21C3-44F1-A08C-C2FCD6DCC419}" srcOrd="2" destOrd="0" presId="urn:microsoft.com/office/officeart/2008/layout/HalfCircleOrganizationChart"/>
    <dgm:cxn modelId="{D7D6CE2D-9192-409E-BAF2-7E823427F8ED}" type="presParOf" srcId="{02282308-FE85-406A-A7B4-0C1AA707EEE5}" destId="{60CED0B4-7BA6-4D35-9280-3866007B51B6}" srcOrd="2" destOrd="0" presId="urn:microsoft.com/office/officeart/2008/layout/HalfCircleOrganizationChart"/>
    <dgm:cxn modelId="{6215E235-2785-4CD1-82D4-F9A14F8DD44C}" type="presParOf" srcId="{4234CCB2-2B62-476B-9603-1E84852B6371}" destId="{C59CFBA9-8B4B-4750-B0ED-39102D990E4F}" srcOrd="2" destOrd="0" presId="urn:microsoft.com/office/officeart/2008/layout/HalfCircleOrganizationChart"/>
    <dgm:cxn modelId="{F5EFEB36-A80E-4E88-915E-7F2ECBA53E61}" type="presParOf" srcId="{824F87CE-E811-43A5-BD67-88E180369A02}" destId="{1D1685D5-3A76-4494-AE87-B5CD1A24153D}" srcOrd="2" destOrd="0" presId="urn:microsoft.com/office/officeart/2008/layout/HalfCircleOrganizationChart"/>
    <dgm:cxn modelId="{4D844B66-CE45-43E1-AFD8-56511F9B7FB2}" type="presParOf" srcId="{1D1685D5-3A76-4494-AE87-B5CD1A24153D}" destId="{C3D6D2FF-4672-4B13-9855-DE63839B7AE2}" srcOrd="0" destOrd="0" presId="urn:microsoft.com/office/officeart/2008/layout/HalfCircleOrganizationChart"/>
    <dgm:cxn modelId="{793C0DDC-9B10-4810-A287-B2BEDD03D6F4}" type="presParOf" srcId="{1D1685D5-3A76-4494-AE87-B5CD1A24153D}" destId="{773CCB3B-C88F-4242-8C63-9E96A79DDF55}" srcOrd="1" destOrd="0" presId="urn:microsoft.com/office/officeart/2008/layout/HalfCircleOrganizationChart"/>
    <dgm:cxn modelId="{7E137602-57FF-4321-85E7-23DD9B4C2BCC}" type="presParOf" srcId="{773CCB3B-C88F-4242-8C63-9E96A79DDF55}" destId="{A30D324E-BB22-4B7A-B080-93E11D836114}" srcOrd="0" destOrd="0" presId="urn:microsoft.com/office/officeart/2008/layout/HalfCircleOrganizationChart"/>
    <dgm:cxn modelId="{3EE5A646-705F-4364-B161-4269E0396E80}" type="presParOf" srcId="{A30D324E-BB22-4B7A-B080-93E11D836114}" destId="{2946FF69-A862-4E45-91DD-E0D20BE4E5F7}" srcOrd="0" destOrd="0" presId="urn:microsoft.com/office/officeart/2008/layout/HalfCircleOrganizationChart"/>
    <dgm:cxn modelId="{F6EF6F95-AC2D-4831-9EA9-F76BDE6BA6E6}" type="presParOf" srcId="{A30D324E-BB22-4B7A-B080-93E11D836114}" destId="{1FA2B513-1017-4F7C-B509-C8A49E10DEA4}" srcOrd="1" destOrd="0" presId="urn:microsoft.com/office/officeart/2008/layout/HalfCircleOrganizationChart"/>
    <dgm:cxn modelId="{57BB71AA-C04B-4728-8EC3-37980204E60E}" type="presParOf" srcId="{A30D324E-BB22-4B7A-B080-93E11D836114}" destId="{2DEBE485-3D5A-4340-9844-2A472E70A72D}" srcOrd="2" destOrd="0" presId="urn:microsoft.com/office/officeart/2008/layout/HalfCircleOrganizationChart"/>
    <dgm:cxn modelId="{AB96387F-944F-4BC7-9745-713BFDA86870}" type="presParOf" srcId="{A30D324E-BB22-4B7A-B080-93E11D836114}" destId="{5783AF0F-2F2F-4F70-BCA9-0932C527824A}" srcOrd="3" destOrd="0" presId="urn:microsoft.com/office/officeart/2008/layout/HalfCircleOrganizationChart"/>
    <dgm:cxn modelId="{FD174A91-6FDB-4930-87F0-A1AAE6157479}" type="presParOf" srcId="{773CCB3B-C88F-4242-8C63-9E96A79DDF55}" destId="{9F588209-3F7C-4E72-9266-F73232633381}" srcOrd="1" destOrd="0" presId="urn:microsoft.com/office/officeart/2008/layout/HalfCircleOrganizationChart"/>
    <dgm:cxn modelId="{03C5C900-4E6B-473F-8523-FEED96C11838}" type="presParOf" srcId="{773CCB3B-C88F-4242-8C63-9E96A79DDF55}" destId="{223E60EF-29A0-42F6-9665-574EBAC54737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185548-E2D7-46B9-B244-75E3930EC6A6}">
      <dsp:nvSpPr>
        <dsp:cNvPr id="0" name=""/>
        <dsp:cNvSpPr/>
      </dsp:nvSpPr>
      <dsp:spPr>
        <a:xfrm rot="5400000">
          <a:off x="-129907" y="135545"/>
          <a:ext cx="866050" cy="606235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pre-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1960s</a:t>
          </a:r>
          <a:endParaRPr lang="en-US" sz="1400" kern="1200" dirty="0"/>
        </a:p>
      </dsp:txBody>
      <dsp:txXfrm rot="-5400000">
        <a:off x="1" y="308756"/>
        <a:ext cx="606235" cy="259815"/>
      </dsp:txXfrm>
    </dsp:sp>
    <dsp:sp modelId="{2A8D3B57-CCDC-4AB4-9BFB-E99A5FC647D7}">
      <dsp:nvSpPr>
        <dsp:cNvPr id="0" name=""/>
        <dsp:cNvSpPr/>
      </dsp:nvSpPr>
      <dsp:spPr>
        <a:xfrm rot="5400000">
          <a:off x="4184630" y="-3573044"/>
          <a:ext cx="563228" cy="77200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/>
            <a:t>Saltwater intrusion		Switch to public services		 1</a:t>
          </a:r>
          <a:r>
            <a:rPr lang="en-US" sz="1400" kern="1200" baseline="30000" dirty="0" smtClean="0"/>
            <a:t>st</a:t>
          </a:r>
          <a:r>
            <a:rPr lang="en-US" sz="1400" kern="1200" dirty="0" smtClean="0"/>
            <a:t> sewer pipes installed</a:t>
          </a:r>
          <a:endParaRPr lang="en-US" sz="1400" kern="1200" dirty="0"/>
        </a:p>
      </dsp:txBody>
      <dsp:txXfrm rot="-5400000">
        <a:off x="606236" y="32845"/>
        <a:ext cx="7692523" cy="508238"/>
      </dsp:txXfrm>
    </dsp:sp>
    <dsp:sp modelId="{FCA8F05D-1982-41EE-B691-DEF413533A42}">
      <dsp:nvSpPr>
        <dsp:cNvPr id="0" name=""/>
        <dsp:cNvSpPr/>
      </dsp:nvSpPr>
      <dsp:spPr>
        <a:xfrm rot="5400000">
          <a:off x="-129907" y="918368"/>
          <a:ext cx="866050" cy="606235"/>
        </a:xfrm>
        <a:prstGeom prst="chevron">
          <a:avLst/>
        </a:prstGeom>
        <a:solidFill>
          <a:schemeClr val="accent2">
            <a:hueOff val="-242561"/>
            <a:satOff val="-13988"/>
            <a:lumOff val="1438"/>
            <a:alphaOff val="0"/>
          </a:schemeClr>
        </a:solidFill>
        <a:ln w="12700" cap="flat" cmpd="sng" algn="ctr">
          <a:solidFill>
            <a:schemeClr val="accent2">
              <a:hueOff val="-242561"/>
              <a:satOff val="-13988"/>
              <a:lumOff val="14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1970s</a:t>
          </a:r>
          <a:endParaRPr lang="en-US" sz="1400" kern="1200" dirty="0"/>
        </a:p>
      </dsp:txBody>
      <dsp:txXfrm rot="-5400000">
        <a:off x="1" y="1091579"/>
        <a:ext cx="606235" cy="259815"/>
      </dsp:txXfrm>
    </dsp:sp>
    <dsp:sp modelId="{876473B2-ACE1-452F-B3F3-376FFEFC326B}">
      <dsp:nvSpPr>
        <dsp:cNvPr id="0" name=""/>
        <dsp:cNvSpPr/>
      </dsp:nvSpPr>
      <dsp:spPr>
        <a:xfrm rot="5400000">
          <a:off x="4184778" y="-2790081"/>
          <a:ext cx="562932" cy="77200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242561"/>
              <a:satOff val="-13988"/>
              <a:lumOff val="143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/>
            <a:t>Aquifer studies commissioned  			Baja California Sur becomes a State of Mexico					Category 4 Hurricane Liza claims lives</a:t>
          </a:r>
          <a:endParaRPr lang="en-US" sz="1400" kern="1200" dirty="0"/>
        </a:p>
      </dsp:txBody>
      <dsp:txXfrm rot="-5400000">
        <a:off x="606235" y="815942"/>
        <a:ext cx="7692538" cy="507972"/>
      </dsp:txXfrm>
    </dsp:sp>
    <dsp:sp modelId="{89E979DC-80F1-49A0-9A00-430B7399B9CC}">
      <dsp:nvSpPr>
        <dsp:cNvPr id="0" name=""/>
        <dsp:cNvSpPr/>
      </dsp:nvSpPr>
      <dsp:spPr>
        <a:xfrm rot="5400000">
          <a:off x="-129907" y="1701192"/>
          <a:ext cx="866050" cy="606235"/>
        </a:xfrm>
        <a:prstGeom prst="chevron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1980s</a:t>
          </a:r>
          <a:endParaRPr lang="en-US" sz="1400" kern="1200" dirty="0"/>
        </a:p>
      </dsp:txBody>
      <dsp:txXfrm rot="-5400000">
        <a:off x="1" y="1874403"/>
        <a:ext cx="606235" cy="259815"/>
      </dsp:txXfrm>
    </dsp:sp>
    <dsp:sp modelId="{750B8ED7-40F4-4FB5-90FC-D6A3819D516F}">
      <dsp:nvSpPr>
        <dsp:cNvPr id="0" name=""/>
        <dsp:cNvSpPr/>
      </dsp:nvSpPr>
      <dsp:spPr>
        <a:xfrm rot="5400000">
          <a:off x="4184778" y="-2007258"/>
          <a:ext cx="562932" cy="77200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485121"/>
              <a:satOff val="-27976"/>
              <a:lumOff val="287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/>
            <a:t>State Water Plan passed			Sanitation decentralized to municipalities					Wells moved further inland		Urban sewer expansion reaches 86%</a:t>
          </a:r>
          <a:endParaRPr lang="en-US" sz="1400" kern="1200" dirty="0"/>
        </a:p>
      </dsp:txBody>
      <dsp:txXfrm rot="-5400000">
        <a:off x="606235" y="1598765"/>
        <a:ext cx="7692538" cy="507972"/>
      </dsp:txXfrm>
    </dsp:sp>
    <dsp:sp modelId="{254B09B9-BFB4-493A-8022-C32CC6144E18}">
      <dsp:nvSpPr>
        <dsp:cNvPr id="0" name=""/>
        <dsp:cNvSpPr/>
      </dsp:nvSpPr>
      <dsp:spPr>
        <a:xfrm rot="5400000">
          <a:off x="-129907" y="2484016"/>
          <a:ext cx="866050" cy="606235"/>
        </a:xfrm>
        <a:prstGeom prst="chevron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1990s</a:t>
          </a:r>
          <a:endParaRPr lang="en-US" sz="1400" kern="1200" dirty="0"/>
        </a:p>
      </dsp:txBody>
      <dsp:txXfrm rot="-5400000">
        <a:off x="1" y="2657227"/>
        <a:ext cx="606235" cy="259815"/>
      </dsp:txXfrm>
    </dsp:sp>
    <dsp:sp modelId="{E763D690-5B01-44A0-A49E-8471D5259245}">
      <dsp:nvSpPr>
        <dsp:cNvPr id="0" name=""/>
        <dsp:cNvSpPr/>
      </dsp:nvSpPr>
      <dsp:spPr>
        <a:xfrm rot="5400000">
          <a:off x="4184778" y="-1224434"/>
          <a:ext cx="562932" cy="77200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/>
            <a:t>National Water Quality regulations passed	1</a:t>
          </a:r>
          <a:r>
            <a:rPr lang="en-US" sz="1400" kern="1200" baseline="30000" dirty="0" smtClean="0"/>
            <a:t>st</a:t>
          </a:r>
          <a:r>
            <a:rPr lang="en-US" sz="1400" kern="1200" dirty="0" smtClean="0"/>
            <a:t> greywater treatment plant built	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/>
            <a:t>					NAFTA passed</a:t>
          </a:r>
          <a:endParaRPr lang="en-US" sz="1400" kern="1200" dirty="0"/>
        </a:p>
      </dsp:txBody>
      <dsp:txXfrm rot="-5400000">
        <a:off x="606235" y="2381589"/>
        <a:ext cx="7692538" cy="507972"/>
      </dsp:txXfrm>
    </dsp:sp>
    <dsp:sp modelId="{B7B02557-485C-4F0A-B5AB-A055FA8587CE}">
      <dsp:nvSpPr>
        <dsp:cNvPr id="0" name=""/>
        <dsp:cNvSpPr/>
      </dsp:nvSpPr>
      <dsp:spPr>
        <a:xfrm rot="5400000">
          <a:off x="-129907" y="3266840"/>
          <a:ext cx="866050" cy="606235"/>
        </a:xfrm>
        <a:prstGeom prst="chevron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 smtClean="0"/>
            <a:t>Early </a:t>
          </a:r>
          <a:r>
            <a:rPr lang="en-US" sz="1200" kern="1200" dirty="0" smtClean="0"/>
            <a:t>2000s</a:t>
          </a:r>
          <a:endParaRPr lang="en-US" sz="1200" kern="1200" dirty="0"/>
        </a:p>
      </dsp:txBody>
      <dsp:txXfrm rot="-5400000">
        <a:off x="1" y="3440051"/>
        <a:ext cx="606235" cy="259815"/>
      </dsp:txXfrm>
    </dsp:sp>
    <dsp:sp modelId="{355D9450-326C-4875-B272-6A0CE1A65093}">
      <dsp:nvSpPr>
        <dsp:cNvPr id="0" name=""/>
        <dsp:cNvSpPr/>
      </dsp:nvSpPr>
      <dsp:spPr>
        <a:xfrm rot="5400000">
          <a:off x="4184778" y="-441610"/>
          <a:ext cx="562932" cy="77200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970242"/>
              <a:satOff val="-55952"/>
              <a:lumOff val="57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/>
            <a:t>Federal funds disbursed for drought	Municipality elects politicians from opposed federal party					Beach federally protected</a:t>
          </a:r>
          <a:endParaRPr lang="en-US" sz="1400" kern="1200" dirty="0"/>
        </a:p>
      </dsp:txBody>
      <dsp:txXfrm rot="-5400000">
        <a:off x="606235" y="3164413"/>
        <a:ext cx="7692538" cy="507972"/>
      </dsp:txXfrm>
    </dsp:sp>
    <dsp:sp modelId="{025D2B5A-2DBC-4A0F-8415-8F93951E953E}">
      <dsp:nvSpPr>
        <dsp:cNvPr id="0" name=""/>
        <dsp:cNvSpPr/>
      </dsp:nvSpPr>
      <dsp:spPr>
        <a:xfrm rot="5400000">
          <a:off x="-129907" y="4049664"/>
          <a:ext cx="866050" cy="606235"/>
        </a:xfrm>
        <a:prstGeom prst="chevron">
          <a:avLst/>
        </a:prstGeom>
        <a:solidFill>
          <a:schemeClr val="accent2">
            <a:hueOff val="-1212803"/>
            <a:satOff val="-69940"/>
            <a:lumOff val="7190"/>
            <a:alphaOff val="0"/>
          </a:schemeClr>
        </a:solidFill>
        <a:ln w="12700" cap="flat" cmpd="sng" algn="ctr">
          <a:solidFill>
            <a:schemeClr val="accent2">
              <a:hueOff val="-1212803"/>
              <a:satOff val="-69940"/>
              <a:lumOff val="71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present</a:t>
          </a:r>
          <a:endParaRPr lang="en-US" sz="1400" kern="1200" dirty="0"/>
        </a:p>
      </dsp:txBody>
      <dsp:txXfrm rot="-5400000">
        <a:off x="1" y="4222875"/>
        <a:ext cx="606235" cy="259815"/>
      </dsp:txXfrm>
    </dsp:sp>
    <dsp:sp modelId="{0978FA07-B856-430E-BD49-813F10420C10}">
      <dsp:nvSpPr>
        <dsp:cNvPr id="0" name=""/>
        <dsp:cNvSpPr/>
      </dsp:nvSpPr>
      <dsp:spPr>
        <a:xfrm rot="5400000">
          <a:off x="4184778" y="341213"/>
          <a:ext cx="562932" cy="77200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212803"/>
              <a:satOff val="-69940"/>
              <a:lumOff val="719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/>
            <a:t>92% pipe coverage	33 wells (6-8 saltwater intrusion)		30% water meter coverage 							Water User Associations established</a:t>
          </a:r>
          <a:endParaRPr lang="en-US" sz="1400" kern="1200" dirty="0"/>
        </a:p>
      </dsp:txBody>
      <dsp:txXfrm rot="-5400000">
        <a:off x="606235" y="3947236"/>
        <a:ext cx="7692538" cy="507972"/>
      </dsp:txXfrm>
    </dsp:sp>
    <dsp:sp modelId="{5D669FDC-3318-4288-911D-E27AED0F587A}">
      <dsp:nvSpPr>
        <dsp:cNvPr id="0" name=""/>
        <dsp:cNvSpPr/>
      </dsp:nvSpPr>
      <dsp:spPr>
        <a:xfrm rot="5400000">
          <a:off x="-129907" y="4832487"/>
          <a:ext cx="866050" cy="606235"/>
        </a:xfrm>
        <a:prstGeom prst="chevron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future</a:t>
          </a:r>
          <a:endParaRPr lang="en-US" sz="1400" kern="1200" dirty="0"/>
        </a:p>
      </dsp:txBody>
      <dsp:txXfrm rot="-5400000">
        <a:off x="1" y="5005698"/>
        <a:ext cx="606235" cy="259815"/>
      </dsp:txXfrm>
    </dsp:sp>
    <dsp:sp modelId="{B8526A22-4B28-4DEE-B727-EDA4E3D446BC}">
      <dsp:nvSpPr>
        <dsp:cNvPr id="0" name=""/>
        <dsp:cNvSpPr/>
      </dsp:nvSpPr>
      <dsp:spPr>
        <a:xfrm rot="5400000">
          <a:off x="4184778" y="1124037"/>
          <a:ext cx="562932" cy="7720018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400" kern="1200" dirty="0" smtClean="0"/>
            <a:t>2 new dams		Desalination proposal		Education	Collaborative initiatives</a:t>
          </a:r>
          <a:endParaRPr lang="en-US" sz="1400" kern="1200" dirty="0"/>
        </a:p>
      </dsp:txBody>
      <dsp:txXfrm rot="-5400000">
        <a:off x="606235" y="4730060"/>
        <a:ext cx="7692538" cy="5079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D6D2FF-4672-4B13-9855-DE63839B7AE2}">
      <dsp:nvSpPr>
        <dsp:cNvPr id="0" name=""/>
        <dsp:cNvSpPr/>
      </dsp:nvSpPr>
      <dsp:spPr>
        <a:xfrm>
          <a:off x="1960414" y="1719554"/>
          <a:ext cx="2349274" cy="91440"/>
        </a:xfrm>
        <a:custGeom>
          <a:avLst/>
          <a:gdLst/>
          <a:ahLst/>
          <a:cxnLst/>
          <a:rect l="0" t="0" r="0" b="0"/>
          <a:pathLst>
            <a:path>
              <a:moveTo>
                <a:pt x="2349274" y="55007"/>
              </a:moveTo>
              <a:lnTo>
                <a:pt x="0" y="4572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7A7D63-DE92-4939-82FE-C54ABB88CDF6}">
      <dsp:nvSpPr>
        <dsp:cNvPr id="0" name=""/>
        <dsp:cNvSpPr/>
      </dsp:nvSpPr>
      <dsp:spPr>
        <a:xfrm>
          <a:off x="5645500" y="4526671"/>
          <a:ext cx="298526" cy="488651"/>
        </a:xfrm>
        <a:custGeom>
          <a:avLst/>
          <a:gdLst/>
          <a:ahLst/>
          <a:cxnLst/>
          <a:rect l="0" t="0" r="0" b="0"/>
          <a:pathLst>
            <a:path>
              <a:moveTo>
                <a:pt x="298526" y="0"/>
              </a:moveTo>
              <a:lnTo>
                <a:pt x="298526" y="488651"/>
              </a:lnTo>
              <a:lnTo>
                <a:pt x="0" y="48865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5EC2F1-B148-4090-A37D-7F8F1F86B6AA}">
      <dsp:nvSpPr>
        <dsp:cNvPr id="0" name=""/>
        <dsp:cNvSpPr/>
      </dsp:nvSpPr>
      <dsp:spPr>
        <a:xfrm>
          <a:off x="5898307" y="3330477"/>
          <a:ext cx="91440" cy="35380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53803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E21E7F-AFA1-46B1-BC55-C740CD6839D3}">
      <dsp:nvSpPr>
        <dsp:cNvPr id="0" name=""/>
        <dsp:cNvSpPr/>
      </dsp:nvSpPr>
      <dsp:spPr>
        <a:xfrm>
          <a:off x="4309688" y="1774562"/>
          <a:ext cx="1634338" cy="7135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36622"/>
              </a:lnTo>
              <a:lnTo>
                <a:pt x="1634338" y="536622"/>
              </a:lnTo>
              <a:lnTo>
                <a:pt x="1634338" y="713524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D39B28-1699-424D-969F-C4885F690848}">
      <dsp:nvSpPr>
        <dsp:cNvPr id="0" name=""/>
        <dsp:cNvSpPr/>
      </dsp:nvSpPr>
      <dsp:spPr>
        <a:xfrm>
          <a:off x="2886149" y="3330477"/>
          <a:ext cx="1019292" cy="3538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76901"/>
              </a:lnTo>
              <a:lnTo>
                <a:pt x="1019292" y="176901"/>
              </a:lnTo>
              <a:lnTo>
                <a:pt x="1019292" y="353803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59E384-2D7E-4EF4-8983-79971C4742FF}">
      <dsp:nvSpPr>
        <dsp:cNvPr id="0" name=""/>
        <dsp:cNvSpPr/>
      </dsp:nvSpPr>
      <dsp:spPr>
        <a:xfrm>
          <a:off x="1162498" y="2809607"/>
          <a:ext cx="704358" cy="1717063"/>
        </a:xfrm>
        <a:custGeom>
          <a:avLst/>
          <a:gdLst/>
          <a:ahLst/>
          <a:cxnLst/>
          <a:rect l="0" t="0" r="0" b="0"/>
          <a:pathLst>
            <a:path>
              <a:moveTo>
                <a:pt x="704358" y="1717063"/>
              </a:moveTo>
              <a:lnTo>
                <a:pt x="0" y="0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425C25-1A62-4481-970B-C63713E69D43}">
      <dsp:nvSpPr>
        <dsp:cNvPr id="0" name=""/>
        <dsp:cNvSpPr/>
      </dsp:nvSpPr>
      <dsp:spPr>
        <a:xfrm>
          <a:off x="1866857" y="3330477"/>
          <a:ext cx="1019292" cy="353803"/>
        </a:xfrm>
        <a:custGeom>
          <a:avLst/>
          <a:gdLst/>
          <a:ahLst/>
          <a:cxnLst/>
          <a:rect l="0" t="0" r="0" b="0"/>
          <a:pathLst>
            <a:path>
              <a:moveTo>
                <a:pt x="1019292" y="0"/>
              </a:moveTo>
              <a:lnTo>
                <a:pt x="1019292" y="176901"/>
              </a:lnTo>
              <a:lnTo>
                <a:pt x="0" y="176901"/>
              </a:lnTo>
              <a:lnTo>
                <a:pt x="0" y="353803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15C29E-E675-4F5C-B8E4-2B15C33DCDB7}">
      <dsp:nvSpPr>
        <dsp:cNvPr id="0" name=""/>
        <dsp:cNvSpPr/>
      </dsp:nvSpPr>
      <dsp:spPr>
        <a:xfrm>
          <a:off x="2886149" y="1774562"/>
          <a:ext cx="1423538" cy="713524"/>
        </a:xfrm>
        <a:custGeom>
          <a:avLst/>
          <a:gdLst/>
          <a:ahLst/>
          <a:cxnLst/>
          <a:rect l="0" t="0" r="0" b="0"/>
          <a:pathLst>
            <a:path>
              <a:moveTo>
                <a:pt x="1423538" y="0"/>
              </a:moveTo>
              <a:lnTo>
                <a:pt x="1423538" y="536622"/>
              </a:lnTo>
              <a:lnTo>
                <a:pt x="0" y="536622"/>
              </a:lnTo>
              <a:lnTo>
                <a:pt x="0" y="713524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403AA0-F173-4FC8-8E0E-91F18E5EC754}">
      <dsp:nvSpPr>
        <dsp:cNvPr id="0" name=""/>
        <dsp:cNvSpPr/>
      </dsp:nvSpPr>
      <dsp:spPr>
        <a:xfrm>
          <a:off x="3661153" y="1070619"/>
          <a:ext cx="1297070" cy="703943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58D139-4548-4E38-BEE4-7D9811D7D967}">
      <dsp:nvSpPr>
        <dsp:cNvPr id="0" name=""/>
        <dsp:cNvSpPr/>
      </dsp:nvSpPr>
      <dsp:spPr>
        <a:xfrm>
          <a:off x="3661153" y="1070619"/>
          <a:ext cx="1297070" cy="703943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4DCA9A-072A-4265-A559-EA56533F8314}">
      <dsp:nvSpPr>
        <dsp:cNvPr id="0" name=""/>
        <dsp:cNvSpPr/>
      </dsp:nvSpPr>
      <dsp:spPr>
        <a:xfrm>
          <a:off x="3012618" y="1197328"/>
          <a:ext cx="2594141" cy="45052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Rain</a:t>
          </a:r>
          <a:endParaRPr lang="en-US" sz="1900" kern="1200" dirty="0"/>
        </a:p>
      </dsp:txBody>
      <dsp:txXfrm>
        <a:off x="3012618" y="1197328"/>
        <a:ext cx="2594141" cy="450523"/>
      </dsp:txXfrm>
    </dsp:sp>
    <dsp:sp modelId="{95BBE329-82C9-448B-A33E-7E5766BA022F}">
      <dsp:nvSpPr>
        <dsp:cNvPr id="0" name=""/>
        <dsp:cNvSpPr/>
      </dsp:nvSpPr>
      <dsp:spPr>
        <a:xfrm>
          <a:off x="2464954" y="2488087"/>
          <a:ext cx="842390" cy="842390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4ED4CB-06D2-48E9-88A3-90656D5FF84E}">
      <dsp:nvSpPr>
        <dsp:cNvPr id="0" name=""/>
        <dsp:cNvSpPr/>
      </dsp:nvSpPr>
      <dsp:spPr>
        <a:xfrm>
          <a:off x="2464954" y="2488087"/>
          <a:ext cx="842390" cy="842390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16B510-EA81-4768-BFCE-AD423191F5A6}">
      <dsp:nvSpPr>
        <dsp:cNvPr id="0" name=""/>
        <dsp:cNvSpPr/>
      </dsp:nvSpPr>
      <dsp:spPr>
        <a:xfrm>
          <a:off x="2043759" y="2639717"/>
          <a:ext cx="1684780" cy="53912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Runoff (surface)</a:t>
          </a:r>
          <a:endParaRPr lang="en-US" sz="1900" kern="1200" dirty="0"/>
        </a:p>
      </dsp:txBody>
      <dsp:txXfrm>
        <a:off x="2043759" y="2639717"/>
        <a:ext cx="1684780" cy="539129"/>
      </dsp:txXfrm>
    </dsp:sp>
    <dsp:sp modelId="{82B1C168-AB85-460E-A458-AC8CABF620E6}">
      <dsp:nvSpPr>
        <dsp:cNvPr id="0" name=""/>
        <dsp:cNvSpPr/>
      </dsp:nvSpPr>
      <dsp:spPr>
        <a:xfrm>
          <a:off x="1445662" y="3684281"/>
          <a:ext cx="842390" cy="842390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FAF5D0-944F-40DD-8D4C-147FFC19C4B2}">
      <dsp:nvSpPr>
        <dsp:cNvPr id="0" name=""/>
        <dsp:cNvSpPr/>
      </dsp:nvSpPr>
      <dsp:spPr>
        <a:xfrm>
          <a:off x="1445662" y="3684281"/>
          <a:ext cx="842390" cy="842390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9C256-FA45-484C-BF4B-F1B1560C3D93}">
      <dsp:nvSpPr>
        <dsp:cNvPr id="0" name=""/>
        <dsp:cNvSpPr/>
      </dsp:nvSpPr>
      <dsp:spPr>
        <a:xfrm>
          <a:off x="1024467" y="3835911"/>
          <a:ext cx="1684780" cy="53912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1024467" y="3835911"/>
        <a:ext cx="1684780" cy="539129"/>
      </dsp:txXfrm>
    </dsp:sp>
    <dsp:sp modelId="{90975A5D-8B95-4124-BBCB-FF592152B54C}">
      <dsp:nvSpPr>
        <dsp:cNvPr id="0" name=""/>
        <dsp:cNvSpPr/>
      </dsp:nvSpPr>
      <dsp:spPr>
        <a:xfrm>
          <a:off x="421195" y="2657977"/>
          <a:ext cx="842390" cy="842390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0FC8B6-2B88-4464-9F1F-AA76DE0368BD}">
      <dsp:nvSpPr>
        <dsp:cNvPr id="0" name=""/>
        <dsp:cNvSpPr/>
      </dsp:nvSpPr>
      <dsp:spPr>
        <a:xfrm>
          <a:off x="421195" y="2657977"/>
          <a:ext cx="842390" cy="842390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3C5E56-724B-40FE-B50A-6B29BD82C22B}">
      <dsp:nvSpPr>
        <dsp:cNvPr id="0" name=""/>
        <dsp:cNvSpPr/>
      </dsp:nvSpPr>
      <dsp:spPr>
        <a:xfrm>
          <a:off x="0" y="2809607"/>
          <a:ext cx="1684780" cy="53912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0" y="2809607"/>
        <a:ext cx="1684780" cy="539129"/>
      </dsp:txXfrm>
    </dsp:sp>
    <dsp:sp modelId="{1B4FB3E4-4D9C-4338-96C1-06BDF82F8E51}">
      <dsp:nvSpPr>
        <dsp:cNvPr id="0" name=""/>
        <dsp:cNvSpPr/>
      </dsp:nvSpPr>
      <dsp:spPr>
        <a:xfrm>
          <a:off x="3484247" y="3684281"/>
          <a:ext cx="842390" cy="842390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3F1EE2-0E9D-4C5B-AB52-380DDA096522}">
      <dsp:nvSpPr>
        <dsp:cNvPr id="0" name=""/>
        <dsp:cNvSpPr/>
      </dsp:nvSpPr>
      <dsp:spPr>
        <a:xfrm>
          <a:off x="3484247" y="3684281"/>
          <a:ext cx="842390" cy="842390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DF49B9-A6E7-4F06-896D-BCF90F84B491}">
      <dsp:nvSpPr>
        <dsp:cNvPr id="0" name=""/>
        <dsp:cNvSpPr/>
      </dsp:nvSpPr>
      <dsp:spPr>
        <a:xfrm>
          <a:off x="3063051" y="3835911"/>
          <a:ext cx="1684780" cy="53912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3063051" y="3835911"/>
        <a:ext cx="1684780" cy="539129"/>
      </dsp:txXfrm>
    </dsp:sp>
    <dsp:sp modelId="{44736E01-3E78-41EF-BB1C-B61692F01A58}">
      <dsp:nvSpPr>
        <dsp:cNvPr id="0" name=""/>
        <dsp:cNvSpPr/>
      </dsp:nvSpPr>
      <dsp:spPr>
        <a:xfrm>
          <a:off x="5522832" y="2488087"/>
          <a:ext cx="842390" cy="842390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29E757-68D9-4A0D-A669-622306755DFA}">
      <dsp:nvSpPr>
        <dsp:cNvPr id="0" name=""/>
        <dsp:cNvSpPr/>
      </dsp:nvSpPr>
      <dsp:spPr>
        <a:xfrm>
          <a:off x="5522832" y="2488087"/>
          <a:ext cx="842390" cy="842390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735572-97BE-4449-B6CA-B329A410049E}">
      <dsp:nvSpPr>
        <dsp:cNvPr id="0" name=""/>
        <dsp:cNvSpPr/>
      </dsp:nvSpPr>
      <dsp:spPr>
        <a:xfrm>
          <a:off x="5101636" y="2639717"/>
          <a:ext cx="1684780" cy="53912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Aquifer (ground)</a:t>
          </a:r>
          <a:endParaRPr lang="en-US" sz="1900" kern="1200" dirty="0"/>
        </a:p>
      </dsp:txBody>
      <dsp:txXfrm>
        <a:off x="5101636" y="2639717"/>
        <a:ext cx="1684780" cy="539129"/>
      </dsp:txXfrm>
    </dsp:sp>
    <dsp:sp modelId="{71BFC531-03FC-4D72-A0E7-303D942DE919}">
      <dsp:nvSpPr>
        <dsp:cNvPr id="0" name=""/>
        <dsp:cNvSpPr/>
      </dsp:nvSpPr>
      <dsp:spPr>
        <a:xfrm>
          <a:off x="5522832" y="3684281"/>
          <a:ext cx="842390" cy="842390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D6E8F3-40B4-4515-A0F0-F74FFA888637}">
      <dsp:nvSpPr>
        <dsp:cNvPr id="0" name=""/>
        <dsp:cNvSpPr/>
      </dsp:nvSpPr>
      <dsp:spPr>
        <a:xfrm>
          <a:off x="5522832" y="3684281"/>
          <a:ext cx="842390" cy="842390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184670-2C12-4F30-B5DC-104FC583BF53}">
      <dsp:nvSpPr>
        <dsp:cNvPr id="0" name=""/>
        <dsp:cNvSpPr/>
      </dsp:nvSpPr>
      <dsp:spPr>
        <a:xfrm>
          <a:off x="5101636" y="3835911"/>
          <a:ext cx="1684780" cy="53912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5101636" y="3835911"/>
        <a:ext cx="1684780" cy="539129"/>
      </dsp:txXfrm>
    </dsp:sp>
    <dsp:sp modelId="{9EF8EACE-E74B-48D1-8DC3-DD5F0FC75CA6}">
      <dsp:nvSpPr>
        <dsp:cNvPr id="0" name=""/>
        <dsp:cNvSpPr/>
      </dsp:nvSpPr>
      <dsp:spPr>
        <a:xfrm>
          <a:off x="4904197" y="4863692"/>
          <a:ext cx="842390" cy="842390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34A766-9C29-42A6-BCDF-2602FA43E956}">
      <dsp:nvSpPr>
        <dsp:cNvPr id="0" name=""/>
        <dsp:cNvSpPr/>
      </dsp:nvSpPr>
      <dsp:spPr>
        <a:xfrm>
          <a:off x="4904197" y="4863692"/>
          <a:ext cx="842390" cy="842390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4A25F7-90AB-4718-BA36-88564F9CD620}">
      <dsp:nvSpPr>
        <dsp:cNvPr id="0" name=""/>
        <dsp:cNvSpPr/>
      </dsp:nvSpPr>
      <dsp:spPr>
        <a:xfrm>
          <a:off x="4483002" y="5015323"/>
          <a:ext cx="1684780" cy="539129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Rural users</a:t>
          </a:r>
          <a:endParaRPr lang="en-US" sz="1900" kern="1200" dirty="0"/>
        </a:p>
      </dsp:txBody>
      <dsp:txXfrm>
        <a:off x="4483002" y="5015323"/>
        <a:ext cx="1684780" cy="539129"/>
      </dsp:txXfrm>
    </dsp:sp>
    <dsp:sp modelId="{1FA2B513-1017-4F7C-B509-C8A49E10DEA4}">
      <dsp:nvSpPr>
        <dsp:cNvPr id="0" name=""/>
        <dsp:cNvSpPr/>
      </dsp:nvSpPr>
      <dsp:spPr>
        <a:xfrm>
          <a:off x="781622" y="1623659"/>
          <a:ext cx="1339535" cy="825416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EBE485-3D5A-4340-9844-2A472E70A72D}">
      <dsp:nvSpPr>
        <dsp:cNvPr id="0" name=""/>
        <dsp:cNvSpPr/>
      </dsp:nvSpPr>
      <dsp:spPr>
        <a:xfrm>
          <a:off x="781622" y="1623659"/>
          <a:ext cx="1339535" cy="825416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46FF69-A862-4E45-91DD-E0D20BE4E5F7}">
      <dsp:nvSpPr>
        <dsp:cNvPr id="0" name=""/>
        <dsp:cNvSpPr/>
      </dsp:nvSpPr>
      <dsp:spPr>
        <a:xfrm>
          <a:off x="111855" y="1772234"/>
          <a:ext cx="2679071" cy="52826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80% Evaporation</a:t>
          </a:r>
          <a:endParaRPr lang="en-US" sz="1900" kern="1200" dirty="0"/>
        </a:p>
      </dsp:txBody>
      <dsp:txXfrm>
        <a:off x="111855" y="1772234"/>
        <a:ext cx="2679071" cy="5282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D6D2FF-4672-4B13-9855-DE63839B7AE2}">
      <dsp:nvSpPr>
        <dsp:cNvPr id="0" name=""/>
        <dsp:cNvSpPr/>
      </dsp:nvSpPr>
      <dsp:spPr>
        <a:xfrm>
          <a:off x="1570819" y="675412"/>
          <a:ext cx="2392279" cy="91440"/>
        </a:xfrm>
        <a:custGeom>
          <a:avLst/>
          <a:gdLst/>
          <a:ahLst/>
          <a:cxnLst/>
          <a:rect l="0" t="0" r="0" b="0"/>
          <a:pathLst>
            <a:path>
              <a:moveTo>
                <a:pt x="2392279" y="60748"/>
              </a:moveTo>
              <a:lnTo>
                <a:pt x="0" y="45720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26ECE4-F978-4A43-9495-033A84383D42}">
      <dsp:nvSpPr>
        <dsp:cNvPr id="0" name=""/>
        <dsp:cNvSpPr/>
      </dsp:nvSpPr>
      <dsp:spPr>
        <a:xfrm>
          <a:off x="4140719" y="3933442"/>
          <a:ext cx="1282863" cy="74007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40073"/>
              </a:lnTo>
              <a:lnTo>
                <a:pt x="1282863" y="740073"/>
              </a:lnTo>
            </a:path>
          </a:pathLst>
        </a:custGeom>
        <a:noFill/>
        <a:ln w="762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F43D6B-C0F4-405A-80C6-2E2BFAAFF52E}">
      <dsp:nvSpPr>
        <dsp:cNvPr id="0" name=""/>
        <dsp:cNvSpPr/>
      </dsp:nvSpPr>
      <dsp:spPr>
        <a:xfrm>
          <a:off x="4094999" y="3309001"/>
          <a:ext cx="91440" cy="1318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31839"/>
              </a:lnTo>
            </a:path>
          </a:pathLst>
        </a:custGeom>
        <a:noFill/>
        <a:ln w="762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C88F63-112E-4592-9E98-69C60C20E506}">
      <dsp:nvSpPr>
        <dsp:cNvPr id="0" name=""/>
        <dsp:cNvSpPr/>
      </dsp:nvSpPr>
      <dsp:spPr>
        <a:xfrm>
          <a:off x="4094999" y="2492058"/>
          <a:ext cx="91440" cy="1318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31839"/>
              </a:lnTo>
            </a:path>
          </a:pathLst>
        </a:custGeom>
        <a:noFill/>
        <a:ln w="762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D8C74A-F457-4BDE-9AB1-7AF3622971DD}">
      <dsp:nvSpPr>
        <dsp:cNvPr id="0" name=""/>
        <dsp:cNvSpPr/>
      </dsp:nvSpPr>
      <dsp:spPr>
        <a:xfrm>
          <a:off x="4260003" y="2046314"/>
          <a:ext cx="1326104" cy="188342"/>
        </a:xfrm>
        <a:custGeom>
          <a:avLst/>
          <a:gdLst/>
          <a:ahLst/>
          <a:cxnLst/>
          <a:rect l="0" t="0" r="0" b="0"/>
          <a:pathLst>
            <a:path>
              <a:moveTo>
                <a:pt x="1326104" y="0"/>
              </a:moveTo>
              <a:lnTo>
                <a:pt x="1326104" y="188342"/>
              </a:lnTo>
              <a:lnTo>
                <a:pt x="0" y="188342"/>
              </a:lnTo>
            </a:path>
          </a:pathLst>
        </a:custGeom>
        <a:noFill/>
        <a:ln w="76200" cap="flat" cmpd="sng" algn="ctr">
          <a:solidFill>
            <a:scrgbClr r="0" g="0" b="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5EC2F1-B148-4090-A37D-7F8F1F86B6AA}">
      <dsp:nvSpPr>
        <dsp:cNvPr id="0" name=""/>
        <dsp:cNvSpPr/>
      </dsp:nvSpPr>
      <dsp:spPr>
        <a:xfrm>
          <a:off x="5535742" y="2046314"/>
          <a:ext cx="91440" cy="1690283"/>
        </a:xfrm>
        <a:custGeom>
          <a:avLst/>
          <a:gdLst/>
          <a:ahLst/>
          <a:cxnLst/>
          <a:rect l="0" t="0" r="0" b="0"/>
          <a:pathLst>
            <a:path>
              <a:moveTo>
                <a:pt x="50365" y="0"/>
              </a:moveTo>
              <a:lnTo>
                <a:pt x="50365" y="1624363"/>
              </a:lnTo>
              <a:lnTo>
                <a:pt x="45720" y="1624363"/>
              </a:lnTo>
              <a:lnTo>
                <a:pt x="45720" y="1690283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E21E7F-AFA1-46B1-BC55-C740CD6839D3}">
      <dsp:nvSpPr>
        <dsp:cNvPr id="0" name=""/>
        <dsp:cNvSpPr/>
      </dsp:nvSpPr>
      <dsp:spPr>
        <a:xfrm>
          <a:off x="3963098" y="736161"/>
          <a:ext cx="1623010" cy="6174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51524"/>
              </a:lnTo>
              <a:lnTo>
                <a:pt x="1623010" y="551524"/>
              </a:lnTo>
              <a:lnTo>
                <a:pt x="1623010" y="617444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D39B28-1699-424D-969F-C4885F690848}">
      <dsp:nvSpPr>
        <dsp:cNvPr id="0" name=""/>
        <dsp:cNvSpPr/>
      </dsp:nvSpPr>
      <dsp:spPr>
        <a:xfrm>
          <a:off x="2477609" y="1967009"/>
          <a:ext cx="764188" cy="469084"/>
        </a:xfrm>
        <a:custGeom>
          <a:avLst/>
          <a:gdLst/>
          <a:ahLst/>
          <a:cxnLst/>
          <a:rect l="0" t="0" r="0" b="0"/>
          <a:pathLst>
            <a:path>
              <a:moveTo>
                <a:pt x="764188" y="0"/>
              </a:moveTo>
              <a:lnTo>
                <a:pt x="764188" y="403164"/>
              </a:lnTo>
              <a:lnTo>
                <a:pt x="0" y="403164"/>
              </a:lnTo>
              <a:lnTo>
                <a:pt x="0" y="46908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9CCCFC7-CEC5-43E1-BE51-140708115E6A}">
      <dsp:nvSpPr>
        <dsp:cNvPr id="0" name=""/>
        <dsp:cNvSpPr/>
      </dsp:nvSpPr>
      <dsp:spPr>
        <a:xfrm>
          <a:off x="1244492" y="2322867"/>
          <a:ext cx="350165" cy="8137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3765"/>
              </a:lnTo>
              <a:lnTo>
                <a:pt x="350165" y="813765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59E384-2D7E-4EF4-8983-79971C4742FF}">
      <dsp:nvSpPr>
        <dsp:cNvPr id="0" name=""/>
        <dsp:cNvSpPr/>
      </dsp:nvSpPr>
      <dsp:spPr>
        <a:xfrm>
          <a:off x="1198772" y="1696774"/>
          <a:ext cx="91440" cy="626093"/>
        </a:xfrm>
        <a:custGeom>
          <a:avLst/>
          <a:gdLst/>
          <a:ahLst/>
          <a:cxnLst/>
          <a:rect l="0" t="0" r="0" b="0"/>
          <a:pathLst>
            <a:path>
              <a:moveTo>
                <a:pt x="45720" y="626093"/>
              </a:moveTo>
              <a:lnTo>
                <a:pt x="55344" y="0"/>
              </a:lnTo>
            </a:path>
          </a:pathLst>
        </a:cu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F03D8E-1F80-4C18-A755-37B7B62808F4}">
      <dsp:nvSpPr>
        <dsp:cNvPr id="0" name=""/>
        <dsp:cNvSpPr/>
      </dsp:nvSpPr>
      <dsp:spPr>
        <a:xfrm>
          <a:off x="713428" y="3600009"/>
          <a:ext cx="548598" cy="509876"/>
        </a:xfrm>
        <a:custGeom>
          <a:avLst/>
          <a:gdLst/>
          <a:ahLst/>
          <a:cxnLst/>
          <a:rect l="0" t="0" r="0" b="0"/>
          <a:pathLst>
            <a:path>
              <a:moveTo>
                <a:pt x="548598" y="0"/>
              </a:moveTo>
              <a:lnTo>
                <a:pt x="548598" y="509876"/>
              </a:lnTo>
              <a:lnTo>
                <a:pt x="0" y="509876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96FB24-6E73-43D3-AF79-188C722251D2}">
      <dsp:nvSpPr>
        <dsp:cNvPr id="0" name=""/>
        <dsp:cNvSpPr/>
      </dsp:nvSpPr>
      <dsp:spPr>
        <a:xfrm>
          <a:off x="1198772" y="2322867"/>
          <a:ext cx="91440" cy="81063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44712"/>
              </a:lnTo>
              <a:lnTo>
                <a:pt x="63254" y="744712"/>
              </a:lnTo>
              <a:lnTo>
                <a:pt x="63254" y="81063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425C25-1A62-4481-970B-C63713E69D43}">
      <dsp:nvSpPr>
        <dsp:cNvPr id="0" name=""/>
        <dsp:cNvSpPr/>
      </dsp:nvSpPr>
      <dsp:spPr>
        <a:xfrm>
          <a:off x="1244492" y="1921289"/>
          <a:ext cx="1997305" cy="91440"/>
        </a:xfrm>
        <a:custGeom>
          <a:avLst/>
          <a:gdLst/>
          <a:ahLst/>
          <a:cxnLst/>
          <a:rect l="0" t="0" r="0" b="0"/>
          <a:pathLst>
            <a:path>
              <a:moveTo>
                <a:pt x="1997305" y="45720"/>
              </a:moveTo>
              <a:lnTo>
                <a:pt x="0" y="45720"/>
              </a:lnTo>
              <a:lnTo>
                <a:pt x="0" y="87673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C15C29E-E675-4F5C-B8E4-2B15C33DCDB7}">
      <dsp:nvSpPr>
        <dsp:cNvPr id="0" name=""/>
        <dsp:cNvSpPr/>
      </dsp:nvSpPr>
      <dsp:spPr>
        <a:xfrm>
          <a:off x="3241797" y="736161"/>
          <a:ext cx="721300" cy="693585"/>
        </a:xfrm>
        <a:custGeom>
          <a:avLst/>
          <a:gdLst/>
          <a:ahLst/>
          <a:cxnLst/>
          <a:rect l="0" t="0" r="0" b="0"/>
          <a:pathLst>
            <a:path>
              <a:moveTo>
                <a:pt x="721300" y="0"/>
              </a:moveTo>
              <a:lnTo>
                <a:pt x="721300" y="627665"/>
              </a:lnTo>
              <a:lnTo>
                <a:pt x="0" y="627665"/>
              </a:lnTo>
              <a:lnTo>
                <a:pt x="0" y="69358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403AA0-F173-4FC8-8E0E-91F18E5EC754}">
      <dsp:nvSpPr>
        <dsp:cNvPr id="0" name=""/>
        <dsp:cNvSpPr/>
      </dsp:nvSpPr>
      <dsp:spPr>
        <a:xfrm>
          <a:off x="3561780" y="310867"/>
          <a:ext cx="802635" cy="425293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58D139-4548-4E38-BEE4-7D9811D7D967}">
      <dsp:nvSpPr>
        <dsp:cNvPr id="0" name=""/>
        <dsp:cNvSpPr/>
      </dsp:nvSpPr>
      <dsp:spPr>
        <a:xfrm>
          <a:off x="3561780" y="310867"/>
          <a:ext cx="802635" cy="425293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4DCA9A-072A-4265-A559-EA56533F8314}">
      <dsp:nvSpPr>
        <dsp:cNvPr id="0" name=""/>
        <dsp:cNvSpPr/>
      </dsp:nvSpPr>
      <dsp:spPr>
        <a:xfrm>
          <a:off x="3160463" y="387420"/>
          <a:ext cx="1605270" cy="27218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Rain</a:t>
          </a:r>
          <a:endParaRPr lang="en-US" sz="1800" kern="1200" dirty="0"/>
        </a:p>
      </dsp:txBody>
      <dsp:txXfrm>
        <a:off x="3160463" y="387420"/>
        <a:ext cx="1605270" cy="272187"/>
      </dsp:txXfrm>
    </dsp:sp>
    <dsp:sp modelId="{95BBE329-82C9-448B-A33E-7E5766BA022F}">
      <dsp:nvSpPr>
        <dsp:cNvPr id="0" name=""/>
        <dsp:cNvSpPr/>
      </dsp:nvSpPr>
      <dsp:spPr>
        <a:xfrm>
          <a:off x="2869326" y="1429746"/>
          <a:ext cx="744942" cy="537263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4ED4CB-06D2-48E9-88A3-90656D5FF84E}">
      <dsp:nvSpPr>
        <dsp:cNvPr id="0" name=""/>
        <dsp:cNvSpPr/>
      </dsp:nvSpPr>
      <dsp:spPr>
        <a:xfrm>
          <a:off x="2869326" y="1429746"/>
          <a:ext cx="744942" cy="537263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16B510-EA81-4768-BFCE-AD423191F5A6}">
      <dsp:nvSpPr>
        <dsp:cNvPr id="0" name=""/>
        <dsp:cNvSpPr/>
      </dsp:nvSpPr>
      <dsp:spPr>
        <a:xfrm>
          <a:off x="2496855" y="1526453"/>
          <a:ext cx="1489885" cy="34384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Runoff (surface)</a:t>
          </a:r>
          <a:endParaRPr lang="en-US" sz="1800" kern="1200" dirty="0"/>
        </a:p>
      </dsp:txBody>
      <dsp:txXfrm>
        <a:off x="2496855" y="1526453"/>
        <a:ext cx="1489885" cy="343848"/>
      </dsp:txXfrm>
    </dsp:sp>
    <dsp:sp modelId="{82B1C168-AB85-460E-A458-AC8CABF620E6}">
      <dsp:nvSpPr>
        <dsp:cNvPr id="0" name=""/>
        <dsp:cNvSpPr/>
      </dsp:nvSpPr>
      <dsp:spPr>
        <a:xfrm>
          <a:off x="1087540" y="2008963"/>
          <a:ext cx="313904" cy="313904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FAF5D0-944F-40DD-8D4C-147FFC19C4B2}">
      <dsp:nvSpPr>
        <dsp:cNvPr id="0" name=""/>
        <dsp:cNvSpPr/>
      </dsp:nvSpPr>
      <dsp:spPr>
        <a:xfrm>
          <a:off x="1087540" y="2008963"/>
          <a:ext cx="313904" cy="313904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89C256-FA45-484C-BF4B-F1B1560C3D93}">
      <dsp:nvSpPr>
        <dsp:cNvPr id="0" name=""/>
        <dsp:cNvSpPr/>
      </dsp:nvSpPr>
      <dsp:spPr>
        <a:xfrm>
          <a:off x="930587" y="2065466"/>
          <a:ext cx="627809" cy="2008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930587" y="2065466"/>
        <a:ext cx="627809" cy="200898"/>
      </dsp:txXfrm>
    </dsp:sp>
    <dsp:sp modelId="{18CF2C06-1FC7-4B5F-8983-BACDD9C7BCF0}">
      <dsp:nvSpPr>
        <dsp:cNvPr id="0" name=""/>
        <dsp:cNvSpPr/>
      </dsp:nvSpPr>
      <dsp:spPr>
        <a:xfrm>
          <a:off x="1031500" y="3133500"/>
          <a:ext cx="461053" cy="466509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AAA0699-F3F1-49B9-871D-E054670BE7CA}">
      <dsp:nvSpPr>
        <dsp:cNvPr id="0" name=""/>
        <dsp:cNvSpPr/>
      </dsp:nvSpPr>
      <dsp:spPr>
        <a:xfrm>
          <a:off x="1031500" y="3133500"/>
          <a:ext cx="461053" cy="466509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6D948C-C4E2-4A65-AA48-E61D36112308}">
      <dsp:nvSpPr>
        <dsp:cNvPr id="0" name=""/>
        <dsp:cNvSpPr/>
      </dsp:nvSpPr>
      <dsp:spPr>
        <a:xfrm>
          <a:off x="800973" y="3217472"/>
          <a:ext cx="922107" cy="298565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800973" y="3217472"/>
        <a:ext cx="922107" cy="298565"/>
      </dsp:txXfrm>
    </dsp:sp>
    <dsp:sp modelId="{51E9FFDB-D4B8-47EE-8DD5-BC34C20C546E}">
      <dsp:nvSpPr>
        <dsp:cNvPr id="0" name=""/>
        <dsp:cNvSpPr/>
      </dsp:nvSpPr>
      <dsp:spPr>
        <a:xfrm>
          <a:off x="373564" y="3948591"/>
          <a:ext cx="386209" cy="491517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46BD50-FA1B-41C5-A0C6-81A8138F07D3}">
      <dsp:nvSpPr>
        <dsp:cNvPr id="0" name=""/>
        <dsp:cNvSpPr/>
      </dsp:nvSpPr>
      <dsp:spPr>
        <a:xfrm>
          <a:off x="373564" y="3948591"/>
          <a:ext cx="386209" cy="491517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6D125B-05AB-464C-910B-1EC091E335B2}">
      <dsp:nvSpPr>
        <dsp:cNvPr id="0" name=""/>
        <dsp:cNvSpPr/>
      </dsp:nvSpPr>
      <dsp:spPr>
        <a:xfrm>
          <a:off x="180459" y="4037064"/>
          <a:ext cx="772418" cy="314571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/>
        </a:p>
      </dsp:txBody>
      <dsp:txXfrm>
        <a:off x="180459" y="4037064"/>
        <a:ext cx="772418" cy="314571"/>
      </dsp:txXfrm>
    </dsp:sp>
    <dsp:sp modelId="{90975A5D-8B95-4124-BBCB-FF592152B54C}">
      <dsp:nvSpPr>
        <dsp:cNvPr id="0" name=""/>
        <dsp:cNvSpPr/>
      </dsp:nvSpPr>
      <dsp:spPr>
        <a:xfrm>
          <a:off x="977880" y="1640271"/>
          <a:ext cx="313904" cy="313904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0FC8B6-2B88-4464-9F1F-AA76DE0368BD}">
      <dsp:nvSpPr>
        <dsp:cNvPr id="0" name=""/>
        <dsp:cNvSpPr/>
      </dsp:nvSpPr>
      <dsp:spPr>
        <a:xfrm>
          <a:off x="977880" y="1640271"/>
          <a:ext cx="313904" cy="313904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3C5E56-724B-40FE-B50A-6B29BD82C22B}">
      <dsp:nvSpPr>
        <dsp:cNvPr id="0" name=""/>
        <dsp:cNvSpPr/>
      </dsp:nvSpPr>
      <dsp:spPr>
        <a:xfrm>
          <a:off x="820928" y="1696774"/>
          <a:ext cx="627809" cy="2008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820928" y="1696774"/>
        <a:ext cx="627809" cy="200898"/>
      </dsp:txXfrm>
    </dsp:sp>
    <dsp:sp modelId="{4DA1E4CB-B530-4180-809A-FDCB5A68F3FE}">
      <dsp:nvSpPr>
        <dsp:cNvPr id="0" name=""/>
        <dsp:cNvSpPr/>
      </dsp:nvSpPr>
      <dsp:spPr>
        <a:xfrm>
          <a:off x="1516394" y="2985902"/>
          <a:ext cx="652190" cy="47361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1276877-7CFA-454F-9DEA-A407AA42B702}">
      <dsp:nvSpPr>
        <dsp:cNvPr id="0" name=""/>
        <dsp:cNvSpPr/>
      </dsp:nvSpPr>
      <dsp:spPr>
        <a:xfrm>
          <a:off x="1516394" y="2985902"/>
          <a:ext cx="652190" cy="47361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4503FD-D9CD-4B2F-9A1F-48EE1F57F668}">
      <dsp:nvSpPr>
        <dsp:cNvPr id="0" name=""/>
        <dsp:cNvSpPr/>
      </dsp:nvSpPr>
      <dsp:spPr>
        <a:xfrm>
          <a:off x="1190299" y="3071152"/>
          <a:ext cx="1304380" cy="303112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1190299" y="3071152"/>
        <a:ext cx="1304380" cy="303112"/>
      </dsp:txXfrm>
    </dsp:sp>
    <dsp:sp modelId="{1B4FB3E4-4D9C-4338-96C1-06BDF82F8E51}">
      <dsp:nvSpPr>
        <dsp:cNvPr id="0" name=""/>
        <dsp:cNvSpPr/>
      </dsp:nvSpPr>
      <dsp:spPr>
        <a:xfrm>
          <a:off x="2320657" y="2436094"/>
          <a:ext cx="313904" cy="313904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3F1EE2-0E9D-4C5B-AB52-380DDA096522}">
      <dsp:nvSpPr>
        <dsp:cNvPr id="0" name=""/>
        <dsp:cNvSpPr/>
      </dsp:nvSpPr>
      <dsp:spPr>
        <a:xfrm>
          <a:off x="2320657" y="2436094"/>
          <a:ext cx="313904" cy="313904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DF49B9-A6E7-4F06-896D-BCF90F84B491}">
      <dsp:nvSpPr>
        <dsp:cNvPr id="0" name=""/>
        <dsp:cNvSpPr/>
      </dsp:nvSpPr>
      <dsp:spPr>
        <a:xfrm>
          <a:off x="2163705" y="2492597"/>
          <a:ext cx="627809" cy="2008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2163705" y="2492597"/>
        <a:ext cx="627809" cy="200898"/>
      </dsp:txXfrm>
    </dsp:sp>
    <dsp:sp modelId="{44736E01-3E78-41EF-BB1C-B61692F01A58}">
      <dsp:nvSpPr>
        <dsp:cNvPr id="0" name=""/>
        <dsp:cNvSpPr/>
      </dsp:nvSpPr>
      <dsp:spPr>
        <a:xfrm>
          <a:off x="5138874" y="1353605"/>
          <a:ext cx="894467" cy="692708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29E757-68D9-4A0D-A669-622306755DFA}">
      <dsp:nvSpPr>
        <dsp:cNvPr id="0" name=""/>
        <dsp:cNvSpPr/>
      </dsp:nvSpPr>
      <dsp:spPr>
        <a:xfrm>
          <a:off x="5138874" y="1353605"/>
          <a:ext cx="894467" cy="692708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735572-97BE-4449-B6CA-B329A410049E}">
      <dsp:nvSpPr>
        <dsp:cNvPr id="0" name=""/>
        <dsp:cNvSpPr/>
      </dsp:nvSpPr>
      <dsp:spPr>
        <a:xfrm>
          <a:off x="4691640" y="1478293"/>
          <a:ext cx="1788935" cy="44333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Aquifer (ground)</a:t>
          </a:r>
          <a:endParaRPr lang="en-US" sz="1800" kern="1200" dirty="0"/>
        </a:p>
      </dsp:txBody>
      <dsp:txXfrm>
        <a:off x="4691640" y="1478293"/>
        <a:ext cx="1788935" cy="443333"/>
      </dsp:txXfrm>
    </dsp:sp>
    <dsp:sp modelId="{71BFC531-03FC-4D72-A0E7-303D942DE919}">
      <dsp:nvSpPr>
        <dsp:cNvPr id="0" name=""/>
        <dsp:cNvSpPr/>
      </dsp:nvSpPr>
      <dsp:spPr>
        <a:xfrm>
          <a:off x="5479489" y="3736597"/>
          <a:ext cx="203946" cy="195496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D6E8F3-40B4-4515-A0F0-F74FFA888637}">
      <dsp:nvSpPr>
        <dsp:cNvPr id="0" name=""/>
        <dsp:cNvSpPr/>
      </dsp:nvSpPr>
      <dsp:spPr>
        <a:xfrm>
          <a:off x="5479489" y="3736597"/>
          <a:ext cx="203946" cy="195496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4184670-2C12-4F30-B5DC-104FC583BF53}">
      <dsp:nvSpPr>
        <dsp:cNvPr id="0" name=""/>
        <dsp:cNvSpPr/>
      </dsp:nvSpPr>
      <dsp:spPr>
        <a:xfrm>
          <a:off x="5377515" y="3771787"/>
          <a:ext cx="407893" cy="12511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5377515" y="3771787"/>
        <a:ext cx="407893" cy="125117"/>
      </dsp:txXfrm>
    </dsp:sp>
    <dsp:sp modelId="{C8E27158-0ECB-4132-90AA-262037302811}">
      <dsp:nvSpPr>
        <dsp:cNvPr id="0" name=""/>
        <dsp:cNvSpPr/>
      </dsp:nvSpPr>
      <dsp:spPr>
        <a:xfrm>
          <a:off x="3983767" y="2178154"/>
          <a:ext cx="313904" cy="313904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678949-853B-4310-AA55-22ACE286853E}">
      <dsp:nvSpPr>
        <dsp:cNvPr id="0" name=""/>
        <dsp:cNvSpPr/>
      </dsp:nvSpPr>
      <dsp:spPr>
        <a:xfrm>
          <a:off x="3983767" y="2178154"/>
          <a:ext cx="313904" cy="313904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369644-AB93-4EF2-A485-95E635673219}">
      <dsp:nvSpPr>
        <dsp:cNvPr id="0" name=""/>
        <dsp:cNvSpPr/>
      </dsp:nvSpPr>
      <dsp:spPr>
        <a:xfrm>
          <a:off x="3826815" y="2234657"/>
          <a:ext cx="627809" cy="20089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800" kern="1200"/>
        </a:p>
      </dsp:txBody>
      <dsp:txXfrm>
        <a:off x="3826815" y="2234657"/>
        <a:ext cx="627809" cy="200898"/>
      </dsp:txXfrm>
    </dsp:sp>
    <dsp:sp modelId="{F40D1825-004E-4E16-94D6-C02D0A8AD4AE}">
      <dsp:nvSpPr>
        <dsp:cNvPr id="0" name=""/>
        <dsp:cNvSpPr/>
      </dsp:nvSpPr>
      <dsp:spPr>
        <a:xfrm>
          <a:off x="3766074" y="2623898"/>
          <a:ext cx="749290" cy="68510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5FB507-D5BD-4426-A590-64A07700CB0C}">
      <dsp:nvSpPr>
        <dsp:cNvPr id="0" name=""/>
        <dsp:cNvSpPr/>
      </dsp:nvSpPr>
      <dsp:spPr>
        <a:xfrm>
          <a:off x="3766074" y="2623898"/>
          <a:ext cx="749290" cy="68510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8C0678-1E69-4B73-900D-C8679CE4CB73}">
      <dsp:nvSpPr>
        <dsp:cNvPr id="0" name=""/>
        <dsp:cNvSpPr/>
      </dsp:nvSpPr>
      <dsp:spPr>
        <a:xfrm>
          <a:off x="3391429" y="2747217"/>
          <a:ext cx="1498580" cy="438465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C00000"/>
              </a:solidFill>
            </a:rPr>
            <a:t>Treatment plant</a:t>
          </a:r>
          <a:endParaRPr lang="en-US" sz="1800" kern="1200" dirty="0">
            <a:solidFill>
              <a:srgbClr val="C00000"/>
            </a:solidFill>
          </a:endParaRPr>
        </a:p>
      </dsp:txBody>
      <dsp:txXfrm>
        <a:off x="3391429" y="2747217"/>
        <a:ext cx="1498580" cy="438465"/>
      </dsp:txXfrm>
    </dsp:sp>
    <dsp:sp modelId="{9C062C0A-ED5E-43D7-AAB2-AC80593C38B3}">
      <dsp:nvSpPr>
        <dsp:cNvPr id="0" name=""/>
        <dsp:cNvSpPr/>
      </dsp:nvSpPr>
      <dsp:spPr>
        <a:xfrm>
          <a:off x="3751641" y="3440841"/>
          <a:ext cx="778156" cy="492600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52476D2-912F-4869-B4B9-AFB3F42B5CD9}">
      <dsp:nvSpPr>
        <dsp:cNvPr id="0" name=""/>
        <dsp:cNvSpPr/>
      </dsp:nvSpPr>
      <dsp:spPr>
        <a:xfrm>
          <a:off x="3751641" y="3440841"/>
          <a:ext cx="778156" cy="492600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AA47CC-966A-45A3-946A-EE68115165DB}">
      <dsp:nvSpPr>
        <dsp:cNvPr id="0" name=""/>
        <dsp:cNvSpPr/>
      </dsp:nvSpPr>
      <dsp:spPr>
        <a:xfrm>
          <a:off x="3362563" y="3529509"/>
          <a:ext cx="1556313" cy="315264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solidFill>
                <a:srgbClr val="C00000"/>
              </a:solidFill>
            </a:rPr>
            <a:t>Urban users</a:t>
          </a:r>
          <a:endParaRPr lang="en-US" sz="1800" kern="1200" dirty="0">
            <a:solidFill>
              <a:srgbClr val="C00000"/>
            </a:solidFill>
          </a:endParaRPr>
        </a:p>
      </dsp:txBody>
      <dsp:txXfrm>
        <a:off x="3362563" y="3529509"/>
        <a:ext cx="1556313" cy="315264"/>
      </dsp:txXfrm>
    </dsp:sp>
    <dsp:sp modelId="{E6D13C21-03E4-48D7-BC51-AC302EB3C079}">
      <dsp:nvSpPr>
        <dsp:cNvPr id="0" name=""/>
        <dsp:cNvSpPr/>
      </dsp:nvSpPr>
      <dsp:spPr>
        <a:xfrm>
          <a:off x="5354821" y="4527789"/>
          <a:ext cx="573010" cy="465131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8A0E3D-8396-4902-B35B-A9639C9DAC40}">
      <dsp:nvSpPr>
        <dsp:cNvPr id="0" name=""/>
        <dsp:cNvSpPr/>
      </dsp:nvSpPr>
      <dsp:spPr>
        <a:xfrm>
          <a:off x="5354821" y="4527789"/>
          <a:ext cx="573010" cy="465131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9A70A3-0CF0-45C4-9640-4596A11901E9}">
      <dsp:nvSpPr>
        <dsp:cNvPr id="0" name=""/>
        <dsp:cNvSpPr/>
      </dsp:nvSpPr>
      <dsp:spPr>
        <a:xfrm>
          <a:off x="5068316" y="4611513"/>
          <a:ext cx="1146021" cy="297683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Rural users</a:t>
          </a:r>
          <a:endParaRPr lang="en-US" sz="1800" kern="1200" dirty="0"/>
        </a:p>
      </dsp:txBody>
      <dsp:txXfrm>
        <a:off x="5068316" y="4611513"/>
        <a:ext cx="1146021" cy="297683"/>
      </dsp:txXfrm>
    </dsp:sp>
    <dsp:sp modelId="{1FA2B513-1017-4F7C-B509-C8A49E10DEA4}">
      <dsp:nvSpPr>
        <dsp:cNvPr id="0" name=""/>
        <dsp:cNvSpPr/>
      </dsp:nvSpPr>
      <dsp:spPr>
        <a:xfrm>
          <a:off x="1039305" y="459410"/>
          <a:ext cx="603993" cy="66173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EBE485-3D5A-4340-9844-2A472E70A72D}">
      <dsp:nvSpPr>
        <dsp:cNvPr id="0" name=""/>
        <dsp:cNvSpPr/>
      </dsp:nvSpPr>
      <dsp:spPr>
        <a:xfrm>
          <a:off x="1039305" y="459410"/>
          <a:ext cx="603993" cy="66173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46FF69-A862-4E45-91DD-E0D20BE4E5F7}">
      <dsp:nvSpPr>
        <dsp:cNvPr id="0" name=""/>
        <dsp:cNvSpPr/>
      </dsp:nvSpPr>
      <dsp:spPr>
        <a:xfrm>
          <a:off x="737308" y="578522"/>
          <a:ext cx="1207986" cy="423508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80% Evaporation</a:t>
          </a:r>
          <a:endParaRPr lang="en-US" sz="1800" kern="1200" dirty="0"/>
        </a:p>
      </dsp:txBody>
      <dsp:txXfrm>
        <a:off x="737308" y="578522"/>
        <a:ext cx="1207986" cy="4235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0.90587</cdr:x>
      <cdr:y>0.40978</cdr:y>
    </cdr:from>
    <cdr:to>
      <cdr:x>0.98174</cdr:x>
      <cdr:y>0.8164</cdr:y>
    </cdr:to>
    <cdr:sp macro="" textlink="">
      <cdr:nvSpPr>
        <cdr:cNvPr id="2" name="1 Elipse"/>
        <cdr:cNvSpPr/>
      </cdr:nvSpPr>
      <cdr:spPr>
        <a:xfrm xmlns:a="http://schemas.openxmlformats.org/drawingml/2006/main" rot="20943130">
          <a:off x="7412329" y="1645802"/>
          <a:ext cx="620811" cy="1633094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>
          <a:solidFill>
            <a:srgbClr val="C0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endParaRPr lang="es-MX"/>
        </a:p>
      </cdr:txBody>
    </cdr:sp>
  </cdr:relSizeAnchor>
  <cdr:relSizeAnchor xmlns:cdr="http://schemas.openxmlformats.org/drawingml/2006/chartDrawing">
    <cdr:from>
      <cdr:x>0.7661</cdr:x>
      <cdr:y>0.30385</cdr:y>
    </cdr:from>
    <cdr:to>
      <cdr:x>0.87894</cdr:x>
      <cdr:y>0.78877</cdr:y>
    </cdr:to>
    <cdr:sp macro="" textlink="">
      <cdr:nvSpPr>
        <cdr:cNvPr id="3" name="1 Elipse"/>
        <cdr:cNvSpPr/>
      </cdr:nvSpPr>
      <cdr:spPr>
        <a:xfrm xmlns:a="http://schemas.openxmlformats.org/drawingml/2006/main" rot="20837006">
          <a:off x="6268669" y="1220346"/>
          <a:ext cx="923321" cy="1947568"/>
        </a:xfrm>
        <a:prstGeom xmlns:a="http://schemas.openxmlformats.org/drawingml/2006/main" prst="ellipse">
          <a:avLst/>
        </a:prstGeom>
        <a:noFill xmlns:a="http://schemas.openxmlformats.org/drawingml/2006/main"/>
        <a:ln xmlns:a="http://schemas.openxmlformats.org/drawingml/2006/main">
          <a:solidFill>
            <a:srgbClr val="C00000"/>
          </a:solidFill>
        </a:ln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</cdr:sp>
  </cdr:relSizeAnchor>
</c:userShapes>
</file>

<file path=ppt/media/image1.jpg>
</file>

<file path=ppt/media/image10.JPG>
</file>

<file path=ppt/media/image11.jpg>
</file>

<file path=ppt/media/image2.jpg>
</file>

<file path=ppt/media/image3.jpeg>
</file>

<file path=ppt/media/image4.png>
</file>

<file path=ppt/media/image5.jpeg>
</file>

<file path=ppt/media/image6.jp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456DC1-BCAD-43CC-9C80-2F547E2A87CF}" type="datetimeFigureOut">
              <a:rPr lang="en-US" smtClean="0"/>
              <a:t>6/28/16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45EB1E-7230-4516-A87D-EFADFB807A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627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I argue that urban water development in La Paz has been “produced” and as evidence, I will demonstrate stages of production in which certain choices were made over others. I further argue that the production of waterscapes can be exposed through triangulating multiple and contesting narratives, providing a foundation to critically review so-called sustainability goals to ask for whom and for what.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5EB1E-7230-4516-A87D-EFADFB807A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810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042F09-C1A2-4DDD-AF7A-0CC6048DC6E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4063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two case studies demonstrate</a:t>
            </a:r>
            <a:r>
              <a:rPr lang="en-US" baseline="0" dirty="0" smtClean="0"/>
              <a:t> that r</a:t>
            </a:r>
            <a:r>
              <a:rPr lang="en-US" dirty="0" smtClean="0"/>
              <a:t>esilience is at its core local</a:t>
            </a:r>
          </a:p>
          <a:p>
            <a:r>
              <a:rPr lang="en-US" dirty="0" smtClean="0"/>
              <a:t>Furthermore, soft infrastructure</a:t>
            </a:r>
            <a:r>
              <a:rPr lang="en-US" baseline="0" dirty="0" smtClean="0"/>
              <a:t> – networks and institutions</a:t>
            </a:r>
          </a:p>
          <a:p>
            <a:r>
              <a:rPr lang="en-US" baseline="0" dirty="0" smtClean="0"/>
              <a:t>Shape ability of those living in systems to adapt or not to </a:t>
            </a:r>
            <a:r>
              <a:rPr lang="en-US" baseline="0" smtClean="0"/>
              <a:t>external drivers</a:t>
            </a:r>
            <a:endParaRPr lang="en-US" dirty="0" smtClean="0"/>
          </a:p>
          <a:p>
            <a:r>
              <a:rPr lang="en-US" dirty="0" smtClean="0"/>
              <a:t>Social science contributes to increased resilience by</a:t>
            </a:r>
            <a:r>
              <a:rPr lang="en-US" baseline="0" dirty="0" smtClean="0"/>
              <a:t> identifying critical social variables that technical metrics and tools might miss</a:t>
            </a:r>
            <a:endParaRPr lang="en-US" dirty="0" smtClean="0"/>
          </a:p>
          <a:p>
            <a:r>
              <a:rPr lang="en-US" dirty="0" smtClean="0"/>
              <a:t>Built environment</a:t>
            </a:r>
          </a:p>
          <a:p>
            <a:r>
              <a:rPr lang="en-US" dirty="0" smtClean="0"/>
              <a:t>Contribute to NIST</a:t>
            </a:r>
          </a:p>
          <a:p>
            <a:endParaRPr lang="en-US" dirty="0" smtClean="0"/>
          </a:p>
          <a:p>
            <a:r>
              <a:rPr lang="en-US" dirty="0" smtClean="0"/>
              <a:t>Thank you.</a:t>
            </a:r>
            <a:r>
              <a:rPr lang="en-US" baseline="0" dirty="0" smtClean="0"/>
              <a:t> I’d be happy to take any questions.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042F09-C1A2-4DDD-AF7A-0CC6048DC6E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192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1.</a:t>
            </a:r>
            <a:r>
              <a:rPr lang="en-US" baseline="0" dirty="0" smtClean="0"/>
              <a:t> Underscores the idea that resilience is local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042F09-C1A2-4DDD-AF7A-0CC6048DC6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8122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BCS is also facing social</a:t>
            </a:r>
            <a:r>
              <a:rPr lang="en-US" baseline="0" dirty="0" smtClean="0"/>
              <a:t> challenges alongside climate challenges.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042F09-C1A2-4DDD-AF7A-0CC6048DC6E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686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In</a:t>
            </a:r>
            <a:r>
              <a:rPr lang="en-US" baseline="0" dirty="0" smtClean="0"/>
              <a:t> addition,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 argue that the temporal dimension is key in understanding both the current resilience and current vulnerability of the built environment.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042F09-C1A2-4DDD-AF7A-0CC6048DC6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009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Produced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5EB1E-7230-4516-A87D-EFADFB807AF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19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Produced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5EB1E-7230-4516-A87D-EFADFB807AF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004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Produced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5EB1E-7230-4516-A87D-EFADFB807AF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605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Produced, contested</a:t>
            </a:r>
            <a:r>
              <a:rPr lang="en-US" baseline="0" dirty="0" smtClean="0"/>
              <a:t> narratives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45EB1E-7230-4516-A87D-EFADFB807AF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8563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the telling of history tells us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042F09-C1A2-4DDD-AF7A-0CC6048DC6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366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85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54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101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131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64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842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614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379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640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026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83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2E50CD-1249-4157-982E-2F86B92924C9}" type="datetimeFigureOut">
              <a:rPr lang="en-US" smtClean="0"/>
              <a:t>6/28/16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E81EB-47C8-4EEC-B3A2-A4D1CB8DA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618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8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4" Type="http://schemas.openxmlformats.org/officeDocument/2006/relationships/diagramLayout" Target="../diagrams/layout4.xml"/><Relationship Id="rId5" Type="http://schemas.openxmlformats.org/officeDocument/2006/relationships/diagramQuickStyle" Target="../diagrams/quickStyle4.xml"/><Relationship Id="rId6" Type="http://schemas.openxmlformats.org/officeDocument/2006/relationships/diagramColors" Target="../diagrams/colors4.xml"/><Relationship Id="rId7" Type="http://schemas.microsoft.com/office/2007/relationships/diagramDrawing" Target="../diagrams/drawing4.xml"/><Relationship Id="rId8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hyperlink" Target="mailto:melissahaeffner@gmail.com" TargetMode="External"/><Relationship Id="rId5" Type="http://schemas.openxmlformats.org/officeDocument/2006/relationships/hyperlink" Target="http://www.linkedin.com/in/melissahaeffner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Image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363579" y="568895"/>
            <a:ext cx="10507579" cy="2387600"/>
          </a:xfrm>
        </p:spPr>
        <p:txBody>
          <a:bodyPr>
            <a:noAutofit/>
          </a:bodyPr>
          <a:lstStyle/>
          <a:p>
            <a:pPr algn="r"/>
            <a:r>
              <a:rPr lang="en-US" sz="2400" b="1" dirty="0" smtClean="0">
                <a:solidFill>
                  <a:schemeClr val="accent1">
                    <a:lumMod val="75000"/>
                  </a:schemeClr>
                </a:solidFill>
              </a:rPr>
              <a:t>CRITICAL APROACHES TO THE</a:t>
            </a:r>
            <a:r>
              <a:rPr lang="en-US" sz="4800" b="1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sz="4800" b="1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4800" b="1" dirty="0" smtClean="0">
                <a:solidFill>
                  <a:schemeClr val="accent1">
                    <a:lumMod val="75000"/>
                  </a:schemeClr>
                </a:solidFill>
              </a:rPr>
              <a:t>SUSTAINABLE </a:t>
            </a:r>
            <a:br>
              <a:rPr lang="en-US" sz="4800" b="1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4800" b="1" dirty="0" smtClean="0">
                <a:solidFill>
                  <a:schemeClr val="accent1">
                    <a:lumMod val="75000"/>
                  </a:schemeClr>
                </a:solidFill>
              </a:rPr>
              <a:t>PRODUCTION </a:t>
            </a:r>
            <a:br>
              <a:rPr lang="en-US" sz="4800" b="1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4800" b="1" dirty="0" smtClean="0">
                <a:solidFill>
                  <a:schemeClr val="accent1">
                    <a:lumMod val="75000"/>
                  </a:schemeClr>
                </a:solidFill>
              </a:rPr>
              <a:t>OF WATERSCAPES</a:t>
            </a:r>
            <a:r>
              <a:rPr lang="en-US" sz="40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en-US" sz="40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endParaRPr lang="en-US" sz="40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147" y="1300733"/>
            <a:ext cx="8871284" cy="1655762"/>
          </a:xfrm>
        </p:spPr>
        <p:txBody>
          <a:bodyPr>
            <a:normAutofit fontScale="55000" lnSpcReduction="20000"/>
          </a:bodyPr>
          <a:lstStyle/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42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         </a:t>
            </a: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42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       @</a:t>
            </a:r>
            <a:r>
              <a:rPr lang="en-US" sz="42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melissahaeffner</a:t>
            </a:r>
            <a:endParaRPr lang="en-US" sz="4200" b="1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42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Post-doctoral researcher</a:t>
            </a:r>
            <a:endParaRPr lang="en-US" sz="4200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algn="l">
              <a:lnSpc>
                <a:spcPct val="120000"/>
              </a:lnSpc>
              <a:spcBef>
                <a:spcPts val="0"/>
              </a:spcBef>
            </a:pPr>
            <a:r>
              <a:rPr lang="en-US" sz="4200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iUTAH</a:t>
            </a:r>
            <a:r>
              <a:rPr lang="en-US" sz="4200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, Utah </a:t>
            </a:r>
            <a:r>
              <a:rPr lang="en-US" sz="4200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State University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037793" y="3489632"/>
            <a:ext cx="4106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AESS Washington DC/June 2016</a:t>
            </a:r>
          </a:p>
          <a:p>
            <a:pPr algn="ctr"/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Critical Sustainability Panel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116" y="1762695"/>
            <a:ext cx="431232" cy="24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477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334512"/>
              </p:ext>
            </p:extLst>
          </p:nvPr>
        </p:nvGraphicFramePr>
        <p:xfrm>
          <a:off x="0" y="167650"/>
          <a:ext cx="9144000" cy="607677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34653"/>
                <a:gridCol w="6609347"/>
              </a:tblGrid>
              <a:tr h="6076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</a:rPr>
                        <a:t>1970-80s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</a:rPr>
                        <a:t>Local </a:t>
                      </a:r>
                      <a:r>
                        <a:rPr lang="en-US" sz="3200" dirty="0">
                          <a:effectLst/>
                        </a:rPr>
                        <a:t>and state </a:t>
                      </a:r>
                      <a:r>
                        <a:rPr lang="en-US" sz="3200" dirty="0" smtClean="0">
                          <a:effectLst/>
                        </a:rPr>
                        <a:t>awareness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60421" y="1466676"/>
            <a:ext cx="8245642" cy="39149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4958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3600" i="1" dirty="0" smtClean="0">
                <a:latin typeface="+mj-lt"/>
                <a:ea typeface="Calibri" charset="0"/>
                <a:cs typeface="Times New Roman" charset="0"/>
              </a:rPr>
              <a:t>“The State Plan </a:t>
            </a:r>
            <a:r>
              <a:rPr lang="en-US" sz="3600" i="1" dirty="0">
                <a:latin typeface="+mj-lt"/>
                <a:ea typeface="Calibri" charset="0"/>
                <a:cs typeface="Times New Roman" charset="0"/>
              </a:rPr>
              <a:t>of the </a:t>
            </a:r>
            <a:r>
              <a:rPr lang="en-US" sz="3600" i="1" dirty="0" smtClean="0">
                <a:latin typeface="+mj-lt"/>
                <a:ea typeface="Calibri" charset="0"/>
                <a:cs typeface="Times New Roman" charset="0"/>
              </a:rPr>
              <a:t>1980s </a:t>
            </a:r>
            <a:r>
              <a:rPr lang="en-US" sz="3600" i="1" dirty="0">
                <a:latin typeface="+mj-lt"/>
                <a:ea typeface="Calibri" charset="0"/>
                <a:cs typeface="Times New Roman" charset="0"/>
              </a:rPr>
              <a:t>was to change the </a:t>
            </a:r>
            <a:r>
              <a:rPr lang="en-US" sz="3600" i="1" dirty="0">
                <a:solidFill>
                  <a:srgbClr val="FF0000"/>
                </a:solidFill>
                <a:latin typeface="+mj-lt"/>
                <a:ea typeface="Calibri" charset="0"/>
                <a:cs typeface="Times New Roman" charset="0"/>
              </a:rPr>
              <a:t>agricultural uses </a:t>
            </a:r>
            <a:r>
              <a:rPr lang="en-US" sz="3600" i="1" dirty="0">
                <a:latin typeface="+mj-lt"/>
                <a:ea typeface="Calibri" charset="0"/>
                <a:cs typeface="Times New Roman" charset="0"/>
              </a:rPr>
              <a:t>of </a:t>
            </a:r>
            <a:r>
              <a:rPr lang="en-US" sz="3600" i="1" dirty="0" smtClean="0">
                <a:latin typeface="+mj-lt"/>
                <a:ea typeface="Calibri" charset="0"/>
                <a:cs typeface="Times New Roman" charset="0"/>
              </a:rPr>
              <a:t>wells… </a:t>
            </a:r>
            <a:r>
              <a:rPr lang="en-US" sz="3600" i="1" dirty="0">
                <a:latin typeface="+mj-lt"/>
                <a:ea typeface="Calibri" charset="0"/>
                <a:cs typeface="Times New Roman" charset="0"/>
              </a:rPr>
              <a:t>They also began to reuse </a:t>
            </a:r>
            <a:r>
              <a:rPr lang="en-US" sz="3600" i="1" dirty="0" smtClean="0">
                <a:latin typeface="+mj-lt"/>
                <a:ea typeface="Calibri" charset="0"/>
                <a:cs typeface="Times New Roman" charset="0"/>
              </a:rPr>
              <a:t>greywater and </a:t>
            </a:r>
            <a:r>
              <a:rPr lang="en-US" sz="3600" i="1" dirty="0">
                <a:latin typeface="+mj-lt"/>
                <a:ea typeface="Calibri" charset="0"/>
                <a:cs typeface="Times New Roman" charset="0"/>
              </a:rPr>
              <a:t>to treat wastewater so they could stop drawing water from the aquifer, and to </a:t>
            </a:r>
            <a:r>
              <a:rPr lang="en-US" sz="3600" i="1" dirty="0">
                <a:solidFill>
                  <a:srgbClr val="FF0000"/>
                </a:solidFill>
                <a:latin typeface="+mj-lt"/>
                <a:ea typeface="Calibri" charset="0"/>
                <a:cs typeface="Times New Roman" charset="0"/>
              </a:rPr>
              <a:t>balance</a:t>
            </a:r>
            <a:r>
              <a:rPr lang="en-US" sz="3600" i="1" dirty="0">
                <a:latin typeface="+mj-lt"/>
                <a:ea typeface="Calibri" charset="0"/>
                <a:cs typeface="Times New Roman" charset="0"/>
              </a:rPr>
              <a:t> extraction with recharge</a:t>
            </a:r>
            <a:r>
              <a:rPr lang="en-US" sz="3600" i="1" dirty="0" smtClean="0">
                <a:latin typeface="+mj-lt"/>
                <a:ea typeface="Calibri" charset="0"/>
                <a:cs typeface="Times New Roman" charset="0"/>
              </a:rPr>
              <a:t>.”</a:t>
            </a:r>
            <a:endParaRPr lang="en-US" sz="3600" dirty="0">
              <a:effectLst/>
              <a:latin typeface="+mj-lt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17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79062980"/>
              </p:ext>
            </p:extLst>
          </p:nvPr>
        </p:nvGraphicFramePr>
        <p:xfrm>
          <a:off x="0" y="173288"/>
          <a:ext cx="9144000" cy="607677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630905"/>
                <a:gridCol w="6513095"/>
              </a:tblGrid>
              <a:tr h="6076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1980-90s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Top-down water reform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7886" y="780965"/>
            <a:ext cx="3898231" cy="541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19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672146"/>
              </p:ext>
            </p:extLst>
          </p:nvPr>
        </p:nvGraphicFramePr>
        <p:xfrm>
          <a:off x="8020" y="274054"/>
          <a:ext cx="9144000" cy="607677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3368842"/>
                <a:gridCol w="5775158"/>
              </a:tblGrid>
              <a:tr h="6076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</a:rPr>
                        <a:t>1990-2000s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Reliance on municipal </a:t>
                      </a:r>
                      <a:r>
                        <a:rPr lang="en-US" sz="3200" dirty="0" smtClean="0">
                          <a:effectLst/>
                        </a:rPr>
                        <a:t>capacity</a:t>
                      </a:r>
                      <a:endParaRPr lang="en-US" sz="3200" dirty="0">
                        <a:effectLst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9129" y="4104100"/>
            <a:ext cx="3006450" cy="1875621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/>
        </p:nvSpPr>
        <p:spPr>
          <a:xfrm>
            <a:off x="8020" y="1038645"/>
            <a:ext cx="8710864" cy="3065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49580" marR="0" algn="just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800" i="1" dirty="0" smtClean="0">
                <a:ea typeface="Calibri" charset="0"/>
                <a:cs typeface="Times New Roman" charset="0"/>
              </a:rPr>
              <a:t>“From </a:t>
            </a:r>
            <a:r>
              <a:rPr lang="en-US" sz="2800" i="1" dirty="0">
                <a:ea typeface="Calibri" charset="0"/>
                <a:cs typeface="Times New Roman" charset="0"/>
              </a:rPr>
              <a:t>1998 to 2010, the administrations of the municipality were different [political] parties [than the federal government], so federal programs </a:t>
            </a:r>
            <a:r>
              <a:rPr lang="en-US" sz="2800" i="1" dirty="0" smtClean="0">
                <a:ea typeface="Calibri" charset="0"/>
                <a:cs typeface="Times New Roman" charset="0"/>
              </a:rPr>
              <a:t>failed. La </a:t>
            </a:r>
            <a:r>
              <a:rPr lang="en-US" sz="2800" i="1" dirty="0">
                <a:ea typeface="Calibri" charset="0"/>
                <a:cs typeface="Times New Roman" charset="0"/>
              </a:rPr>
              <a:t>Paz </a:t>
            </a:r>
            <a:r>
              <a:rPr lang="en-US" sz="2800" i="1" dirty="0" smtClean="0">
                <a:ea typeface="Calibri" charset="0"/>
                <a:cs typeface="Times New Roman" charset="0"/>
              </a:rPr>
              <a:t>elected </a:t>
            </a:r>
            <a:r>
              <a:rPr lang="en-US" sz="2800" i="1" dirty="0">
                <a:ea typeface="Calibri" charset="0"/>
                <a:cs typeface="Times New Roman" charset="0"/>
              </a:rPr>
              <a:t>PAN and then PRD, so resources simply did not arrive…for this reason there was no growth in </a:t>
            </a:r>
            <a:r>
              <a:rPr lang="en-US" sz="2800" i="1" dirty="0" smtClean="0">
                <a:ea typeface="Calibri" charset="0"/>
                <a:cs typeface="Times New Roman" charset="0"/>
              </a:rPr>
              <a:t>the hydraulic </a:t>
            </a:r>
            <a:r>
              <a:rPr lang="en-US" sz="2800" i="1" dirty="0">
                <a:ea typeface="Calibri" charset="0"/>
                <a:cs typeface="Times New Roman" charset="0"/>
              </a:rPr>
              <a:t>system, drinking water, drainage, etc</a:t>
            </a:r>
            <a:r>
              <a:rPr lang="en-US" sz="2800" i="1" dirty="0" smtClean="0">
                <a:ea typeface="Calibri" charset="0"/>
                <a:cs typeface="Times New Roman" charset="0"/>
              </a:rPr>
              <a:t>.</a:t>
            </a:r>
            <a:r>
              <a:rPr lang="en-US" sz="2800" dirty="0" smtClean="0">
                <a:ea typeface="Calibri" charset="0"/>
                <a:cs typeface="Times New Roman" charset="0"/>
              </a:rPr>
              <a:t>”</a:t>
            </a:r>
            <a:endParaRPr lang="en-US" sz="2800" dirty="0">
              <a:effectLst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8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i="1" dirty="0" smtClean="0">
                <a:ea typeface="Times New Roman" charset="0"/>
                <a:cs typeface="Times New Roman" charset="0"/>
              </a:rPr>
              <a:t>“There has been a lot of coordination </a:t>
            </a:r>
            <a:r>
              <a:rPr lang="en-US" i="1" dirty="0">
                <a:ea typeface="Times New Roman" charset="0"/>
                <a:cs typeface="Times New Roman" charset="0"/>
              </a:rPr>
              <a:t>in </a:t>
            </a:r>
            <a:r>
              <a:rPr lang="en-US" i="1" dirty="0" smtClean="0">
                <a:ea typeface="Times New Roman" charset="0"/>
                <a:cs typeface="Times New Roman" charset="0"/>
              </a:rPr>
              <a:t>the last </a:t>
            </a:r>
            <a:r>
              <a:rPr lang="en-US" i="1" dirty="0">
                <a:ea typeface="Times New Roman" charset="0"/>
                <a:cs typeface="Times New Roman" charset="0"/>
              </a:rPr>
              <a:t>two </a:t>
            </a:r>
            <a:r>
              <a:rPr lang="en-US" i="1" dirty="0" smtClean="0">
                <a:ea typeface="Times New Roman" charset="0"/>
                <a:cs typeface="Times New Roman" charset="0"/>
              </a:rPr>
              <a:t>years and we </a:t>
            </a:r>
            <a:r>
              <a:rPr lang="en-US" i="1" dirty="0">
                <a:ea typeface="Times New Roman" charset="0"/>
                <a:cs typeface="Times New Roman" charset="0"/>
              </a:rPr>
              <a:t>have advanced much </a:t>
            </a:r>
            <a:r>
              <a:rPr lang="en-US" i="1" dirty="0" smtClean="0">
                <a:ea typeface="Times New Roman" charset="0"/>
                <a:cs typeface="Times New Roman" charset="0"/>
              </a:rPr>
              <a:t>more in </a:t>
            </a:r>
            <a:r>
              <a:rPr lang="en-US" i="1" dirty="0">
                <a:ea typeface="Times New Roman" charset="0"/>
                <a:cs typeface="Times New Roman" charset="0"/>
              </a:rPr>
              <a:t>environmental </a:t>
            </a:r>
            <a:r>
              <a:rPr lang="en-US" i="1" dirty="0" smtClean="0">
                <a:ea typeface="Times New Roman" charset="0"/>
                <a:cs typeface="Times New Roman" charset="0"/>
              </a:rPr>
              <a:t>issues. The </a:t>
            </a:r>
            <a:r>
              <a:rPr lang="en-US" i="1" dirty="0">
                <a:ea typeface="Times New Roman" charset="0"/>
                <a:cs typeface="Times New Roman" charset="0"/>
              </a:rPr>
              <a:t>Office of Sustainable </a:t>
            </a:r>
            <a:r>
              <a:rPr lang="en-US" i="1" dirty="0" smtClean="0">
                <a:ea typeface="Times New Roman" charset="0"/>
                <a:cs typeface="Times New Roman" charset="0"/>
              </a:rPr>
              <a:t>Development </a:t>
            </a:r>
            <a:r>
              <a:rPr lang="en-US" i="1" dirty="0">
                <a:ea typeface="Times New Roman" charset="0"/>
                <a:cs typeface="Times New Roman" charset="0"/>
              </a:rPr>
              <a:t>coordinated the State Climate Change Plan with the University, we did the Oasis </a:t>
            </a:r>
            <a:r>
              <a:rPr lang="en-US" i="1" dirty="0" err="1">
                <a:ea typeface="Times New Roman" charset="0"/>
                <a:cs typeface="Times New Roman" charset="0"/>
              </a:rPr>
              <a:t>Sudcalifornianos</a:t>
            </a:r>
            <a:r>
              <a:rPr lang="en-US" i="1" dirty="0">
                <a:ea typeface="Times New Roman" charset="0"/>
                <a:cs typeface="Times New Roman" charset="0"/>
              </a:rPr>
              <a:t> program, Solid and Urban Waste also was a very large step forward, the State Solid Waste Management Plan was made and municipal plans are underway, proposals for environmental legislation by our Office are being </a:t>
            </a:r>
            <a:r>
              <a:rPr lang="en-US" i="1" dirty="0" smtClean="0">
                <a:ea typeface="Times New Roman" charset="0"/>
                <a:cs typeface="Times New Roman" charset="0"/>
              </a:rPr>
              <a:t>made.”</a:t>
            </a:r>
            <a:endParaRPr lang="en-US" dirty="0">
              <a:ea typeface="Times New Roman" charset="0"/>
              <a:cs typeface="Times New Roma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6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635415"/>
              </p:ext>
            </p:extLst>
          </p:nvPr>
        </p:nvGraphicFramePr>
        <p:xfrm>
          <a:off x="0" y="347414"/>
          <a:ext cx="9144000" cy="1043686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502568"/>
                <a:gridCol w="6641432"/>
              </a:tblGrid>
              <a:tr h="6076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</a:rPr>
                        <a:t>2010 - present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</a:rPr>
                        <a:t>Aligning federal,</a:t>
                      </a:r>
                      <a:r>
                        <a:rPr lang="en-US" sz="3200" baseline="0" dirty="0" smtClean="0">
                          <a:effectLst/>
                        </a:rPr>
                        <a:t> state  and local goals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427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/>
          </p:nvPr>
        </p:nvGraphicFramePr>
        <p:xfrm>
          <a:off x="628650" y="266700"/>
          <a:ext cx="7886700" cy="5910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995035" y="4180642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Personal wells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34540" y="4180642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Ocean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26230" y="4180642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Streams</a:t>
            </a:r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16" name="Elbow Connector 15"/>
          <p:cNvCxnSpPr/>
          <p:nvPr/>
        </p:nvCxnSpPr>
        <p:spPr>
          <a:xfrm>
            <a:off x="4518660" y="4792980"/>
            <a:ext cx="754380" cy="72390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365759" y="350520"/>
            <a:ext cx="4640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</a:rPr>
              <a:t>Rural Water Sources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147561" y="474246"/>
            <a:ext cx="1630680" cy="1546860"/>
          </a:xfrm>
          <a:prstGeom prst="ellipse">
            <a:avLst/>
          </a:prstGeom>
          <a:blipFill dpi="0" rotWithShape="1">
            <a:blip r:embed="rId8"/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561221" y="5662244"/>
            <a:ext cx="2935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Haeffner, M., forthcoming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7263063" y="6150253"/>
            <a:ext cx="205740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007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4832085"/>
              </p:ext>
            </p:extLst>
          </p:nvPr>
        </p:nvGraphicFramePr>
        <p:xfrm>
          <a:off x="839213" y="869902"/>
          <a:ext cx="7676137" cy="49091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5810250" y="4472396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Personal wells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90241" y="2762349"/>
            <a:ext cx="78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Ocean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98475" y="3290903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tx2"/>
                </a:solidFill>
              </a:rPr>
              <a:t>Streams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24005" y="4082729"/>
            <a:ext cx="2312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Desalination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35316" y="2987188"/>
            <a:ext cx="1733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Aqueducts</a:t>
            </a:r>
            <a:endParaRPr lang="en-US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6728460" y="5283799"/>
            <a:ext cx="0" cy="495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/>
          <p:nvPr/>
        </p:nvCxnSpPr>
        <p:spPr>
          <a:xfrm>
            <a:off x="3333509" y="3659142"/>
            <a:ext cx="3032344" cy="2252274"/>
          </a:xfrm>
          <a:prstGeom prst="bentConnector3">
            <a:avLst>
              <a:gd name="adj1" fmla="val -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926813" y="4897179"/>
            <a:ext cx="2312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0000"/>
                </a:solidFill>
              </a:rPr>
              <a:t>Tourism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65759" y="350520"/>
            <a:ext cx="6362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</a:rPr>
              <a:t>Urban-Rural Water 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S</a:t>
            </a:r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</a:rPr>
              <a:t>ources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Oval 12"/>
          <p:cNvSpPr/>
          <p:nvPr/>
        </p:nvSpPr>
        <p:spPr>
          <a:xfrm>
            <a:off x="7201914" y="350520"/>
            <a:ext cx="1630680" cy="1546860"/>
          </a:xfrm>
          <a:prstGeom prst="ellipse">
            <a:avLst/>
          </a:prstGeom>
          <a:blipFill dpi="0" rotWithShape="1">
            <a:blip r:embed="rId8"/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549401" y="5755961"/>
            <a:ext cx="2935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Haeffner, M., forthcoming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8501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0945" y="1331494"/>
            <a:ext cx="7517732" cy="3385637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3600" i="1" dirty="0"/>
              <a:t>"The critic is not the one who debunks, but the one who assembles. The critic is not the one who lifts the rugs from under the feet of the </a:t>
            </a:r>
            <a:r>
              <a:rPr lang="en-US" sz="3600" i="1" dirty="0" smtClean="0"/>
              <a:t>naive </a:t>
            </a:r>
            <a:r>
              <a:rPr lang="en-US" sz="3600" i="1" dirty="0"/>
              <a:t>believers, but the one who offers the participants arenas in which to gather."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6047873"/>
            <a:ext cx="9144000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717131"/>
            <a:ext cx="7886700" cy="1325563"/>
          </a:xfrm>
        </p:spPr>
        <p:txBody>
          <a:bodyPr>
            <a:normAutofit/>
          </a:bodyPr>
          <a:lstStyle/>
          <a:p>
            <a:r>
              <a:rPr lang="en-US" sz="2000" dirty="0" err="1" smtClean="0"/>
              <a:t>Latour</a:t>
            </a:r>
            <a:r>
              <a:rPr lang="en-US" sz="2000" dirty="0" smtClean="0"/>
              <a:t>, B. (2004) Why has critique run out of steam? From </a:t>
            </a:r>
            <a:r>
              <a:rPr lang="en-US" sz="2000" dirty="0" smtClean="0"/>
              <a:t>matters </a:t>
            </a:r>
            <a:r>
              <a:rPr lang="en-US" sz="2000" dirty="0" smtClean="0"/>
              <a:t>of fact to matters of concern. Critical Inquiry (30): 264.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4098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497305" y="6072944"/>
            <a:ext cx="9994231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3 Marcador de contenido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686" y="-1129734"/>
            <a:ext cx="9608457" cy="960845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666" y="415189"/>
            <a:ext cx="7989752" cy="1083329"/>
          </a:xfrm>
        </p:spPr>
        <p:txBody>
          <a:bodyPr>
            <a:noAutofit/>
          </a:bodyPr>
          <a:lstStyle/>
          <a:p>
            <a:pPr algn="ctr"/>
            <a:r>
              <a:rPr lang="en-US" sz="8800" dirty="0" smtClean="0">
                <a:solidFill>
                  <a:schemeClr val="bg1"/>
                </a:solidFill>
                <a:latin typeface="Bradley Hand ITC" panose="03070402050302030203" pitchFamily="66" charset="0"/>
              </a:rPr>
              <a:t>Thank you</a:t>
            </a:r>
            <a:endParaRPr lang="en-US" sz="8800" dirty="0">
              <a:solidFill>
                <a:schemeClr val="bg1"/>
              </a:solidFill>
              <a:latin typeface="Bradley Hand ITC" panose="03070402050302030203" pitchFamily="66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639847"/>
            <a:ext cx="7886700" cy="584797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>
                <a:solidFill>
                  <a:srgbClr val="7030A0"/>
                </a:solidFill>
              </a:rPr>
              <a:t>Melissa Haeffner, PhD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rgbClr val="7030A0"/>
                </a:solidFill>
              </a:rPr>
              <a:t>Post-doctoral Researcher (RF2: People, Places and Pipes</a:t>
            </a:r>
            <a:r>
              <a:rPr lang="en-US" sz="2400" dirty="0" smtClean="0">
                <a:solidFill>
                  <a:srgbClr val="7030A0"/>
                </a:solidFill>
              </a:rPr>
              <a:t>)</a:t>
            </a:r>
            <a:endParaRPr lang="en-US" sz="2400" dirty="0">
              <a:solidFill>
                <a:srgbClr val="7030A0"/>
              </a:solidFill>
            </a:endParaRPr>
          </a:p>
          <a:p>
            <a:pPr marL="0" indent="0" algn="ctr">
              <a:buNone/>
            </a:pPr>
            <a:r>
              <a:rPr lang="en-US" sz="2400" dirty="0">
                <a:solidFill>
                  <a:srgbClr val="7030A0"/>
                </a:solidFill>
              </a:rPr>
              <a:t>iUTAH (innovative Urban Transitions and Aridregion Hydro-sustainability) </a:t>
            </a:r>
          </a:p>
          <a:p>
            <a:pPr marL="0" indent="0" algn="ctr">
              <a:buNone/>
            </a:pPr>
            <a:r>
              <a:rPr lang="en-US" sz="2400" dirty="0">
                <a:solidFill>
                  <a:srgbClr val="7030A0"/>
                </a:solidFill>
              </a:rPr>
              <a:t>Utah State </a:t>
            </a:r>
            <a:r>
              <a:rPr lang="en-US" sz="2400" dirty="0" smtClean="0">
                <a:solidFill>
                  <a:srgbClr val="7030A0"/>
                </a:solidFill>
              </a:rPr>
              <a:t>University</a:t>
            </a:r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 smtClean="0"/>
          </a:p>
          <a:p>
            <a:pPr marL="0" indent="0" algn="ctr">
              <a:buNone/>
            </a:pP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>
                <a:hlinkClick r:id="rId4"/>
              </a:rPr>
              <a:t>melissahaeffner@gmail.com</a:t>
            </a:r>
            <a:endParaRPr lang="en-US" sz="2400" dirty="0" smtClean="0"/>
          </a:p>
          <a:p>
            <a:pPr marL="0" indent="0" algn="ctr">
              <a:buNone/>
            </a:pPr>
            <a:r>
              <a:rPr lang="en-US" sz="2400" dirty="0" smtClean="0">
                <a:hlinkClick r:id="rId5" tooltip="View public profile"/>
              </a:rPr>
              <a:t>www.linkedin.com/in/melissahaeffner</a:t>
            </a:r>
            <a:endParaRPr lang="en-US" sz="2400" dirty="0"/>
          </a:p>
          <a:p>
            <a:pPr marL="0" indent="0">
              <a:buNone/>
            </a:pP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5800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0 Image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68" t="3" r="-2084" b="-38"/>
          <a:stretch/>
        </p:blipFill>
        <p:spPr bwMode="auto">
          <a:xfrm>
            <a:off x="-130688" y="-930443"/>
            <a:ext cx="9758301" cy="7003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 de texto 314"/>
          <p:cNvSpPr txBox="1">
            <a:spLocks noChangeArrowheads="1"/>
          </p:cNvSpPr>
          <p:nvPr/>
        </p:nvSpPr>
        <p:spPr bwMode="auto">
          <a:xfrm>
            <a:off x="2188484" y="4381672"/>
            <a:ext cx="2174969" cy="469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Study Area</a:t>
            </a:r>
            <a:endParaRPr kumimoji="0" lang="en-US" altLang="en-US" sz="2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158466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Rectangle 11"/>
          <p:cNvSpPr>
            <a:spLocks noChangeArrowheads="1"/>
          </p:cNvSpPr>
          <p:nvPr/>
        </p:nvSpPr>
        <p:spPr bwMode="auto">
          <a:xfrm>
            <a:off x="158466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2" name="Rectangle 12"/>
          <p:cNvSpPr>
            <a:spLocks noChangeArrowheads="1"/>
          </p:cNvSpPr>
          <p:nvPr/>
        </p:nvSpPr>
        <p:spPr bwMode="auto">
          <a:xfrm>
            <a:off x="5897489" y="4671412"/>
            <a:ext cx="270298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 smtClean="0" bmk="_Toc419926102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smtClean="0" bmk="_Toc419926102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Source: ESRI USOS NOAA</a:t>
            </a:r>
            <a:endParaRPr kumimoji="0" lang="en-US" altLang="en-US" sz="1600" b="0" i="0" u="none" strike="noStrike" cap="none" normalizeH="0" baseline="0" dirty="0" smtClean="0">
              <a:ln>
                <a:noFill/>
              </a:ln>
              <a:solidFill>
                <a:schemeClr val="accent1">
                  <a:lumMod val="75000"/>
                </a:schemeClr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</a:t>
            </a:r>
            <a:r>
              <a:rPr lang="en-US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</a:p>
          <a:p>
            <a:pPr algn="ctr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983832" y="256673"/>
            <a:ext cx="5967663" cy="1491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983832" y="228600"/>
            <a:ext cx="61601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Research Question: How has the La Paz watershed been produced over time and space, and how does knowing this help us </a:t>
            </a:r>
            <a:r>
              <a:rPr lang="en-US" sz="2400" smtClean="0"/>
              <a:t>go forward towards sustainability?</a:t>
            </a:r>
            <a:endParaRPr lang="en-US" sz="2400" dirty="0"/>
          </a:p>
        </p:txBody>
      </p:sp>
      <p:sp>
        <p:nvSpPr>
          <p:cNvPr id="5" name="Oval 4"/>
          <p:cNvSpPr/>
          <p:nvPr/>
        </p:nvSpPr>
        <p:spPr>
          <a:xfrm>
            <a:off x="3850105" y="4546723"/>
            <a:ext cx="529390" cy="46966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1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18" t="20000" r="30447" b="21539"/>
          <a:stretch>
            <a:fillRect/>
          </a:stretch>
        </p:blipFill>
        <p:spPr bwMode="auto">
          <a:xfrm>
            <a:off x="1051904" y="170353"/>
            <a:ext cx="6953107" cy="502729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/>
          <p:cNvSpPr/>
          <p:nvPr/>
        </p:nvSpPr>
        <p:spPr>
          <a:xfrm>
            <a:off x="140177" y="5365058"/>
            <a:ext cx="92165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000"/>
              </a:spcAft>
            </a:pPr>
            <a:r>
              <a:rPr lang="en-US" sz="2000" b="1" dirty="0">
                <a:ea typeface="Times New Roman" panose="02020603050405020304" pitchFamily="18" charset="0"/>
              </a:rPr>
              <a:t>Map showing elevation (green), and gradient of annual mean precipitation (red = high, orange = medium, yellow = low). Source: (</a:t>
            </a:r>
            <a:r>
              <a:rPr lang="en-US" sz="2000" b="1" dirty="0" err="1">
                <a:ea typeface="Times New Roman" panose="02020603050405020304" pitchFamily="18" charset="0"/>
              </a:rPr>
              <a:t>Niparajá</a:t>
            </a:r>
            <a:r>
              <a:rPr lang="en-US" sz="2000" b="1" dirty="0">
                <a:ea typeface="Times New Roman" panose="02020603050405020304" pitchFamily="18" charset="0"/>
              </a:rPr>
              <a:t>, 2014</a:t>
            </a:r>
            <a:r>
              <a:rPr lang="en-US" sz="2000" b="1" dirty="0" smtClean="0">
                <a:ea typeface="Times New Roman" panose="02020603050405020304" pitchFamily="18" charset="0"/>
              </a:rPr>
              <a:t>)</a:t>
            </a:r>
            <a:endParaRPr lang="en-US" sz="2000" b="1" dirty="0">
              <a:effectLst/>
              <a:ea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01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564" y="-292600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+mn-lt"/>
              </a:rPr>
              <a:t>Precipitation Trends in La Paz</a:t>
            </a:r>
            <a:endParaRPr lang="en-US" sz="3600" dirty="0">
              <a:solidFill>
                <a:schemeClr val="accent1">
                  <a:lumMod val="50000"/>
                </a:schemeClr>
              </a:solidFill>
              <a:latin typeface="+mn-lt"/>
            </a:endParaRPr>
          </a:p>
        </p:txBody>
      </p:sp>
      <p:graphicFrame>
        <p:nvGraphicFramePr>
          <p:cNvPr id="5" name="Gráfic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6872361"/>
              </p:ext>
            </p:extLst>
          </p:nvPr>
        </p:nvGraphicFramePr>
        <p:xfrm>
          <a:off x="477564" y="838033"/>
          <a:ext cx="8182566" cy="40162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77564" y="5001956"/>
            <a:ext cx="820161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Annual time series of the Palmer Modified Drought Severity Index (PMDI) for La Paz, Mexico where the y-axis represents wetness (positive) to dryness (negative). </a:t>
            </a:r>
            <a:r>
              <a:rPr lang="es-MX" dirty="0" err="1"/>
              <a:t>Source</a:t>
            </a:r>
            <a:r>
              <a:rPr lang="es-MX" dirty="0"/>
              <a:t>: (NOAA, 2012)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063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030" y="198417"/>
            <a:ext cx="8180070" cy="801522"/>
          </a:xfrm>
        </p:spPr>
        <p:txBody>
          <a:bodyPr>
            <a:noAutofit/>
          </a:bodyPr>
          <a:lstStyle/>
          <a:p>
            <a:r>
              <a:rPr lang="es-MX" sz="3600" dirty="0" err="1" smtClean="0">
                <a:solidFill>
                  <a:schemeClr val="accent1">
                    <a:lumMod val="50000"/>
                  </a:schemeClr>
                </a:solidFill>
                <a:latin typeface="+mn-lt"/>
              </a:rPr>
              <a:t>Population</a:t>
            </a:r>
            <a:r>
              <a:rPr lang="es-MX" sz="3600" dirty="0" smtClean="0">
                <a:solidFill>
                  <a:schemeClr val="accent1">
                    <a:lumMod val="50000"/>
                  </a:schemeClr>
                </a:solidFill>
                <a:latin typeface="+mn-lt"/>
              </a:rPr>
              <a:t> </a:t>
            </a:r>
            <a:r>
              <a:rPr lang="es-MX" sz="3600" dirty="0" err="1">
                <a:solidFill>
                  <a:schemeClr val="accent1">
                    <a:lumMod val="50000"/>
                  </a:schemeClr>
                </a:solidFill>
                <a:latin typeface="+mn-lt"/>
              </a:rPr>
              <a:t>G</a:t>
            </a:r>
            <a:r>
              <a:rPr lang="es-MX" sz="3600" dirty="0" err="1" smtClean="0">
                <a:solidFill>
                  <a:schemeClr val="accent1">
                    <a:lumMod val="50000"/>
                  </a:schemeClr>
                </a:solidFill>
                <a:latin typeface="+mn-lt"/>
              </a:rPr>
              <a:t>rowth</a:t>
            </a:r>
            <a:r>
              <a:rPr lang="es-MX" sz="3600" dirty="0" smtClean="0">
                <a:solidFill>
                  <a:schemeClr val="accent1">
                    <a:lumMod val="50000"/>
                  </a:schemeClr>
                </a:solidFill>
                <a:latin typeface="+mn-lt"/>
              </a:rPr>
              <a:t> </a:t>
            </a:r>
            <a:r>
              <a:rPr lang="es-MX" sz="36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/>
            </a:r>
            <a:br>
              <a:rPr lang="es-MX" sz="3600" dirty="0">
                <a:solidFill>
                  <a:schemeClr val="accent1">
                    <a:lumMod val="50000"/>
                  </a:schemeClr>
                </a:solidFill>
                <a:latin typeface="+mn-lt"/>
              </a:rPr>
            </a:br>
            <a:r>
              <a:rPr lang="es-MX" sz="3600" dirty="0" smtClean="0">
                <a:solidFill>
                  <a:schemeClr val="accent1">
                    <a:lumMod val="50000"/>
                  </a:schemeClr>
                </a:solidFill>
                <a:latin typeface="+mn-lt"/>
              </a:rPr>
              <a:t>Baja </a:t>
            </a:r>
            <a:r>
              <a:rPr lang="es-MX" sz="36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California Sur, </a:t>
            </a:r>
            <a:r>
              <a:rPr lang="es-MX" sz="3600" dirty="0" err="1">
                <a:solidFill>
                  <a:schemeClr val="accent1">
                    <a:lumMod val="50000"/>
                  </a:schemeClr>
                </a:solidFill>
                <a:latin typeface="+mn-lt"/>
              </a:rPr>
              <a:t>Mexico</a:t>
            </a:r>
            <a:r>
              <a:rPr lang="es-MX" sz="360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 </a:t>
            </a:r>
            <a:r>
              <a:rPr lang="es-MX" sz="3600" dirty="0" smtClean="0">
                <a:solidFill>
                  <a:schemeClr val="accent1">
                    <a:lumMod val="50000"/>
                  </a:schemeClr>
                </a:solidFill>
                <a:latin typeface="+mn-lt"/>
              </a:rPr>
              <a:t>1895-2015</a:t>
            </a:r>
            <a:endParaRPr lang="en-US" sz="3600" dirty="0">
              <a:solidFill>
                <a:schemeClr val="accent1">
                  <a:lumMod val="50000"/>
                </a:schemeClr>
              </a:solidFill>
              <a:latin typeface="+mn-lt"/>
            </a:endParaRPr>
          </a:p>
        </p:txBody>
      </p:sp>
      <p:graphicFrame>
        <p:nvGraphicFramePr>
          <p:cNvPr id="4" name="Gráfico 2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3784381"/>
              </p:ext>
            </p:extLst>
          </p:nvPr>
        </p:nvGraphicFramePr>
        <p:xfrm>
          <a:off x="621030" y="1495205"/>
          <a:ext cx="8089418" cy="42555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361296" y="5708149"/>
            <a:ext cx="2250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schemeClr val="accent1"/>
                </a:solidFill>
              </a:rPr>
              <a:t>Source: INEGI, 2012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990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9160177"/>
              </p:ext>
            </p:extLst>
          </p:nvPr>
        </p:nvGraphicFramePr>
        <p:xfrm>
          <a:off x="2935706" y="193229"/>
          <a:ext cx="5871410" cy="5721943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3418335"/>
                <a:gridCol w="2453075"/>
              </a:tblGrid>
              <a:tr h="54034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Sector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 smtClean="0">
                          <a:effectLst/>
                        </a:rPr>
                        <a:t>Level</a:t>
                      </a:r>
                      <a:endParaRPr lang="en-US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Technological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Federal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Technological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State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Science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State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Science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State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Science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Local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Science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Local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Policy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Federal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Policy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State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Policy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State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Policy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State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Policy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State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Distribution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Local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Distribution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Local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Socio-cultural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Federal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Socio-cultural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State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054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effectLst/>
                        </a:rPr>
                        <a:t>Socio-cultural</a:t>
                      </a:r>
                      <a:endParaRPr lang="en-US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State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  <a:tr h="2883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effectLst/>
                        </a:rPr>
                        <a:t>Socio-cultural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 smtClean="0">
                          <a:effectLst/>
                        </a:rPr>
                        <a:t>State</a:t>
                      </a:r>
                      <a:endParaRPr lang="en-US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0126" marR="40126" marT="0" marB="0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04156" y="193229"/>
            <a:ext cx="5174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</a:rPr>
              <a:t>Methods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" y="5703612"/>
            <a:ext cx="2935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Haeffner, M., forthcoming</a:t>
            </a:r>
            <a:endParaRPr lang="en-US" dirty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972793401"/>
              </p:ext>
            </p:extLst>
          </p:nvPr>
        </p:nvGraphicFramePr>
        <p:xfrm>
          <a:off x="-1" y="1397000"/>
          <a:ext cx="8951495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9112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</a:t>
            </a:r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8620" y="86003"/>
            <a:ext cx="8209347" cy="731520"/>
          </a:xfrm>
        </p:spPr>
        <p:txBody>
          <a:bodyPr>
            <a:noAutofit/>
          </a:bodyPr>
          <a:lstStyle/>
          <a:p>
            <a:pPr algn="ctr"/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+mn-lt"/>
              </a:rPr>
              <a:t>Urban Water Infrastructure Development in La Paz, 1960s-present</a:t>
            </a:r>
            <a:endParaRPr lang="en-US" sz="3600" dirty="0">
              <a:solidFill>
                <a:schemeClr val="accent1">
                  <a:lumMod val="50000"/>
                </a:schemeClr>
              </a:solidFill>
              <a:latin typeface="+mn-lt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4784827"/>
              </p:ext>
            </p:extLst>
          </p:nvPr>
        </p:nvGraphicFramePr>
        <p:xfrm>
          <a:off x="464820" y="914400"/>
          <a:ext cx="8326254" cy="5574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561221" y="5888278"/>
            <a:ext cx="2935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Haeffner, M., forthcoming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7263063" y="6565568"/>
            <a:ext cx="205740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149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0387901"/>
              </p:ext>
            </p:extLst>
          </p:nvPr>
        </p:nvGraphicFramePr>
        <p:xfrm>
          <a:off x="0" y="208559"/>
          <a:ext cx="9705474" cy="918371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1855959"/>
                <a:gridCol w="7849515"/>
              </a:tblGrid>
              <a:tr h="91837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</a:rPr>
                        <a:t>Pre-1960s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</a:rPr>
                        <a:t>Indigenous,</a:t>
                      </a:r>
                      <a:r>
                        <a:rPr lang="en-US" sz="3200" baseline="0" dirty="0" smtClean="0">
                          <a:effectLst/>
                        </a:rPr>
                        <a:t> </a:t>
                      </a:r>
                      <a:r>
                        <a:rPr lang="en-US" sz="3200" dirty="0" smtClean="0">
                          <a:effectLst/>
                        </a:rPr>
                        <a:t>Colonialism</a:t>
                      </a:r>
                      <a:r>
                        <a:rPr lang="en-US" sz="3200" dirty="0">
                          <a:effectLst/>
                        </a:rPr>
                        <a:t>, </a:t>
                      </a:r>
                      <a:r>
                        <a:rPr lang="en-US" sz="3200" dirty="0" smtClean="0">
                          <a:effectLst/>
                        </a:rPr>
                        <a:t>Mexican </a:t>
                      </a:r>
                      <a:r>
                        <a:rPr lang="en-US" sz="3200" dirty="0">
                          <a:effectLst/>
                        </a:rPr>
                        <a:t>territory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3 Marcador de contenido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174" y="1965824"/>
            <a:ext cx="5942646" cy="3268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708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6605174"/>
              </p:ext>
            </p:extLst>
          </p:nvPr>
        </p:nvGraphicFramePr>
        <p:xfrm>
          <a:off x="0" y="228930"/>
          <a:ext cx="9144000" cy="918371"/>
        </p:xfrm>
        <a:graphic>
          <a:graphicData uri="http://schemas.openxmlformats.org/drawingml/2006/table">
            <a:tbl>
              <a:tblPr firstRow="1" firstCol="1" bandRow="1">
                <a:tableStyleId>{17292A2E-F333-43FB-9621-5CBBE7FDCDCB}</a:tableStyleId>
              </a:tblPr>
              <a:tblGrid>
                <a:gridCol w="2245895"/>
                <a:gridCol w="6898105"/>
              </a:tblGrid>
              <a:tr h="91837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</a:rPr>
                        <a:t>1960-70s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 smtClean="0">
                          <a:effectLst/>
                        </a:rPr>
                        <a:t>Public </a:t>
                      </a:r>
                      <a:r>
                        <a:rPr lang="en-US" sz="3200" dirty="0">
                          <a:effectLst/>
                        </a:rPr>
                        <a:t>delivery of fresh water supplies</a:t>
                      </a:r>
                      <a:endParaRPr lang="en-US" sz="3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0" y="6072944"/>
            <a:ext cx="9496926" cy="93044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MELISSA HAEFFNER, PHD </a:t>
            </a:r>
            <a:r>
              <a:rPr lang="en-US" dirty="0">
                <a:solidFill>
                  <a:schemeClr val="bg1"/>
                </a:solidFill>
              </a:rPr>
              <a:t>AESS Washington DC/June 2016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Critical Sustainability Panel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44378" y="5426613"/>
            <a:ext cx="89996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Photo credit: </a:t>
            </a:r>
            <a:r>
              <a:rPr lang="en-US" dirty="0"/>
              <a:t>Rob </a:t>
            </a:r>
            <a:r>
              <a:rPr lang="en-US" dirty="0" err="1"/>
              <a:t>McKinstry</a:t>
            </a:r>
            <a:r>
              <a:rPr lang="en-US" dirty="0" smtClean="0"/>
              <a:t> </a:t>
            </a:r>
          </a:p>
          <a:p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err="1"/>
              <a:t>www.behance.net</a:t>
            </a:r>
            <a:r>
              <a:rPr lang="en-US" dirty="0"/>
              <a:t>/gallery/2079736/Travel-and-Event-Photography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747" y="1234276"/>
            <a:ext cx="6288505" cy="419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374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1883</TotalTime>
  <Words>994</Words>
  <Application>Microsoft Macintosh PowerPoint</Application>
  <PresentationFormat>On-screen Show (4:3)</PresentationFormat>
  <Paragraphs>195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Bradley Hand ITC</vt:lpstr>
      <vt:lpstr>Calibri</vt:lpstr>
      <vt:lpstr>Calibri Light</vt:lpstr>
      <vt:lpstr>Times New Roman</vt:lpstr>
      <vt:lpstr>Arial</vt:lpstr>
      <vt:lpstr>Office Theme</vt:lpstr>
      <vt:lpstr>CRITICAL APROACHES TO THE SUSTAINABLE  PRODUCTION  OF WATERSCAPES </vt:lpstr>
      <vt:lpstr>PowerPoint Presentation</vt:lpstr>
      <vt:lpstr>PowerPoint Presentation</vt:lpstr>
      <vt:lpstr>Precipitation Trends in La Paz</vt:lpstr>
      <vt:lpstr>Population Growth  Baja California Sur, Mexico 1895-2015</vt:lpstr>
      <vt:lpstr>PowerPoint Presentation</vt:lpstr>
      <vt:lpstr>Urban Water Infrastructure Development in La Paz, 1960s-present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Latour, B. (2004) Why has critique run out of steam? From matters of fact to matters of concern. Critical Inquiry (30): 264.</vt:lpstr>
      <vt:lpstr>Thank you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Critical approaches to the sustainable production of waterscapes:  A hydrosocial perspective of a desert city’s water development</dc:title>
  <dc:creator>Melissa Haeffner</dc:creator>
  <cp:lastModifiedBy>Microsoft Office User</cp:lastModifiedBy>
  <cp:revision>52</cp:revision>
  <dcterms:created xsi:type="dcterms:W3CDTF">2016-06-06T23:31:58Z</dcterms:created>
  <dcterms:modified xsi:type="dcterms:W3CDTF">2016-06-28T15:41:33Z</dcterms:modified>
</cp:coreProperties>
</file>

<file path=docProps/thumbnail.jpeg>
</file>